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2" r:id="rId2"/>
    <p:sldId id="343" r:id="rId3"/>
    <p:sldId id="344" r:id="rId4"/>
    <p:sldId id="358" r:id="rId5"/>
    <p:sldId id="345" r:id="rId6"/>
    <p:sldId id="351" r:id="rId7"/>
    <p:sldId id="352" r:id="rId8"/>
    <p:sldId id="357" r:id="rId9"/>
    <p:sldId id="347" r:id="rId10"/>
    <p:sldId id="348" r:id="rId11"/>
    <p:sldId id="3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3399"/>
    <a:srgbClr val="FF9999"/>
    <a:srgbClr val="990099"/>
    <a:srgbClr val="FFCC66"/>
    <a:srgbClr val="FCDD6A"/>
    <a:srgbClr val="FFFF66"/>
    <a:srgbClr val="FFE5E5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0" autoAdjust="0"/>
    <p:restoredTop sz="84416" autoAdjust="0"/>
  </p:normalViewPr>
  <p:slideViewPr>
    <p:cSldViewPr snapToGrid="0">
      <p:cViewPr varScale="1">
        <p:scale>
          <a:sx n="74" d="100"/>
          <a:sy n="74" d="100"/>
        </p:scale>
        <p:origin x="51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36067-A269-414A-8A5C-375953D9A41D}" type="doc">
      <dgm:prSet loTypeId="urn:microsoft.com/office/officeart/2005/8/layout/p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FC77C5-8572-4612-8EF7-07BA9D75F983}">
      <dgm:prSet custT="1"/>
      <dgm:spPr/>
      <dgm:t>
        <a:bodyPr/>
        <a:lstStyle/>
        <a:p>
          <a:pPr rtl="1"/>
          <a:r>
            <a:rPr lang="ar-BH" sz="2900" b="1" dirty="0">
              <a:latin typeface="Sakkal Majalla" panose="02000000000000000000" pitchFamily="2" charset="-78"/>
              <a:cs typeface="Sakkal Majalla" panose="02000000000000000000" pitchFamily="2" charset="-78"/>
            </a:rPr>
            <a:t>3- أترك الصحن ليجف.</a:t>
          </a:r>
          <a:endParaRPr lang="en-US" sz="2900" dirty="0"/>
        </a:p>
      </dgm:t>
    </dgm:pt>
    <dgm:pt modelId="{8356AA5D-0626-4F67-A972-0370D4F89D8C}" type="parTrans" cxnId="{F98F5C50-1460-4840-9F52-256E18AC503E}">
      <dgm:prSet/>
      <dgm:spPr/>
      <dgm:t>
        <a:bodyPr/>
        <a:lstStyle/>
        <a:p>
          <a:endParaRPr lang="en-US"/>
        </a:p>
      </dgm:t>
    </dgm:pt>
    <dgm:pt modelId="{8010A6ED-D5EB-4758-A68C-A6A111D09867}" type="sibTrans" cxnId="{F98F5C50-1460-4840-9F52-256E18AC503E}">
      <dgm:prSet/>
      <dgm:spPr/>
      <dgm:t>
        <a:bodyPr/>
        <a:lstStyle/>
        <a:p>
          <a:endParaRPr lang="en-US"/>
        </a:p>
      </dgm:t>
    </dgm:pt>
    <dgm:pt modelId="{6BDADCD1-A174-4DFD-BFAC-E2B1806A5B77}">
      <dgm:prSet phldrT="[Text]" custT="1"/>
      <dgm:spPr/>
      <dgm:t>
        <a:bodyPr/>
        <a:lstStyle/>
        <a:p>
          <a:pPr rtl="1"/>
          <a:r>
            <a:rPr lang="ar-BH" sz="2900" b="1" dirty="0">
              <a:latin typeface="Sakkal Majalla" panose="02000000000000000000" pitchFamily="2" charset="-78"/>
              <a:cs typeface="Sakkal Majalla" panose="02000000000000000000" pitchFamily="2" charset="-78"/>
            </a:rPr>
            <a:t>2- أقوم بتلوين الصحن.</a:t>
          </a:r>
          <a:endParaRPr lang="en-US" sz="2900" dirty="0"/>
        </a:p>
      </dgm:t>
    </dgm:pt>
    <dgm:pt modelId="{31717BDE-040B-41C4-8A55-42ED25F70DA1}" type="parTrans" cxnId="{5F6B8C90-568B-4B14-BA34-DD8EF41EF314}">
      <dgm:prSet/>
      <dgm:spPr/>
      <dgm:t>
        <a:bodyPr/>
        <a:lstStyle/>
        <a:p>
          <a:endParaRPr lang="en-US"/>
        </a:p>
      </dgm:t>
    </dgm:pt>
    <dgm:pt modelId="{46677E0F-35C4-4369-A875-4F6EACF6F570}" type="sibTrans" cxnId="{5F6B8C90-568B-4B14-BA34-DD8EF41EF314}">
      <dgm:prSet/>
      <dgm:spPr/>
      <dgm:t>
        <a:bodyPr/>
        <a:lstStyle/>
        <a:p>
          <a:endParaRPr lang="en-US"/>
        </a:p>
      </dgm:t>
    </dgm:pt>
    <dgm:pt modelId="{30E79960-1CB5-46B4-80A8-DA74AD1FB95E}">
      <dgm:prSet phldrT="[Text]" custT="1"/>
      <dgm:spPr/>
      <dgm:t>
        <a:bodyPr/>
        <a:lstStyle/>
        <a:p>
          <a:pPr rtl="1"/>
          <a:r>
            <a:rPr lang="ar-BH" sz="2900" b="1" dirty="0">
              <a:latin typeface="Sakkal Majalla" panose="02000000000000000000" pitchFamily="2" charset="-78"/>
              <a:cs typeface="Sakkal Majalla" panose="02000000000000000000" pitchFamily="2" charset="-78"/>
            </a:rPr>
            <a:t>1- أرسم خط حلزوني من منتصف الصحن الورقي.</a:t>
          </a:r>
          <a:endParaRPr lang="en-US" sz="2900" dirty="0"/>
        </a:p>
      </dgm:t>
    </dgm:pt>
    <dgm:pt modelId="{264E9519-A352-478F-B309-1EBD94CD9E3E}" type="parTrans" cxnId="{B062A3AF-37FF-4ED7-BDAF-0A0D6D60068B}">
      <dgm:prSet/>
      <dgm:spPr/>
      <dgm:t>
        <a:bodyPr/>
        <a:lstStyle/>
        <a:p>
          <a:endParaRPr lang="en-US"/>
        </a:p>
      </dgm:t>
    </dgm:pt>
    <dgm:pt modelId="{B4ABE312-8579-4713-829F-095FAC9D9F45}" type="sibTrans" cxnId="{B062A3AF-37FF-4ED7-BDAF-0A0D6D60068B}">
      <dgm:prSet/>
      <dgm:spPr/>
      <dgm:t>
        <a:bodyPr/>
        <a:lstStyle/>
        <a:p>
          <a:endParaRPr lang="en-US"/>
        </a:p>
      </dgm:t>
    </dgm:pt>
    <dgm:pt modelId="{D623CDAF-EE2B-480C-8E82-814C3DABA26F}" type="pres">
      <dgm:prSet presAssocID="{B8336067-A269-414A-8A5C-375953D9A41D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8A14C403-15C9-40AA-A9C9-71CAA8DCDF27}" type="pres">
      <dgm:prSet presAssocID="{B8336067-A269-414A-8A5C-375953D9A41D}" presName="bkgdShp" presStyleLbl="alignAccFollowNode1" presStyleIdx="0" presStyleCnt="1" custScaleY="142615" custLinFactNeighborY="-17180"/>
      <dgm:spPr/>
    </dgm:pt>
    <dgm:pt modelId="{D77C7082-629D-4796-A6ED-E63D8E8CE69B}" type="pres">
      <dgm:prSet presAssocID="{B8336067-A269-414A-8A5C-375953D9A41D}" presName="linComp" presStyleCnt="0"/>
      <dgm:spPr/>
    </dgm:pt>
    <dgm:pt modelId="{DD7495BA-EA6F-43AD-AB14-9C00A85DF7A5}" type="pres">
      <dgm:prSet presAssocID="{30E79960-1CB5-46B4-80A8-DA74AD1FB95E}" presName="compNode" presStyleCnt="0"/>
      <dgm:spPr/>
    </dgm:pt>
    <dgm:pt modelId="{FE92B6A9-810E-4BBB-807A-623994DF88F0}" type="pres">
      <dgm:prSet presAssocID="{30E79960-1CB5-46B4-80A8-DA74AD1FB95E}" presName="node" presStyleLbl="node1" presStyleIdx="0" presStyleCnt="3" custScaleX="1962238" custScaleY="66067" custLinFactNeighborX="55803" custLinFactNeighborY="-442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24099B2-CA20-43B3-AD86-BD492A64A1CB}" type="pres">
      <dgm:prSet presAssocID="{30E79960-1CB5-46B4-80A8-DA74AD1FB95E}" presName="invisiNode" presStyleLbl="node1" presStyleIdx="0" presStyleCnt="3"/>
      <dgm:spPr/>
    </dgm:pt>
    <dgm:pt modelId="{E5504838-613E-4A74-91B4-CFC8B724E60C}" type="pres">
      <dgm:prSet presAssocID="{30E79960-1CB5-46B4-80A8-DA74AD1FB95E}" presName="imagNode" presStyleLbl="fgImgPlace1" presStyleIdx="0" presStyleCnt="3" custScaleX="1360311" custScaleY="161125" custLinFactNeighborX="57383" custLinFactNeighborY="-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D214CAA-2CE1-4B44-85DB-8285E9905699}" type="pres">
      <dgm:prSet presAssocID="{B4ABE312-8579-4713-829F-095FAC9D9F45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C23475D3-B642-48B3-9214-A55672A13414}" type="pres">
      <dgm:prSet presAssocID="{6BDADCD1-A174-4DFD-BFAC-E2B1806A5B77}" presName="compNode" presStyleCnt="0"/>
      <dgm:spPr/>
    </dgm:pt>
    <dgm:pt modelId="{4DD6F1E2-BE5F-4390-89CF-8B3564769CD1}" type="pres">
      <dgm:prSet presAssocID="{6BDADCD1-A174-4DFD-BFAC-E2B1806A5B77}" presName="node" presStyleLbl="node1" presStyleIdx="1" presStyleCnt="3" custScaleX="1962238" custScaleY="66067" custLinFactNeighborX="-11643" custLinFactNeighborY="-442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967CC22-B069-4E65-8B20-6F26E54093EE}" type="pres">
      <dgm:prSet presAssocID="{6BDADCD1-A174-4DFD-BFAC-E2B1806A5B77}" presName="invisiNode" presStyleLbl="node1" presStyleIdx="1" presStyleCnt="3"/>
      <dgm:spPr/>
    </dgm:pt>
    <dgm:pt modelId="{07EC2FFD-2457-4511-BD73-4F6BA3A555E0}" type="pres">
      <dgm:prSet presAssocID="{6BDADCD1-A174-4DFD-BFAC-E2B1806A5B77}" presName="imagNode" presStyleLbl="fgImgPlace1" presStyleIdx="1" presStyleCnt="3" custScaleX="1305036" custScaleY="161125" custLinFactNeighborX="-2509" custLinFactNeighborY="-16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7E4A30C-A8E3-4C02-A0F6-6A23D32B24F8}" type="pres">
      <dgm:prSet presAssocID="{46677E0F-35C4-4369-A875-4F6EACF6F570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0271C62F-FDC4-4692-ADB0-09AE9190D9CF}" type="pres">
      <dgm:prSet presAssocID="{1AFC77C5-8572-4612-8EF7-07BA9D75F983}" presName="compNode" presStyleCnt="0"/>
      <dgm:spPr/>
    </dgm:pt>
    <dgm:pt modelId="{40BDD932-7721-43A9-81F2-92AAE9DB4F2F}" type="pres">
      <dgm:prSet presAssocID="{1AFC77C5-8572-4612-8EF7-07BA9D75F983}" presName="node" presStyleLbl="node1" presStyleIdx="2" presStyleCnt="3" custScaleX="1962238" custScaleY="66067" custLinFactNeighborX="-43624" custLinFactNeighborY="-442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E89D772-7B3E-4132-AEFC-513162A34F26}" type="pres">
      <dgm:prSet presAssocID="{1AFC77C5-8572-4612-8EF7-07BA9D75F983}" presName="invisiNode" presStyleLbl="node1" presStyleIdx="2" presStyleCnt="3"/>
      <dgm:spPr/>
    </dgm:pt>
    <dgm:pt modelId="{2F58E11A-1330-4A42-95A5-F2D801E026E8}" type="pres">
      <dgm:prSet presAssocID="{1AFC77C5-8572-4612-8EF7-07BA9D75F983}" presName="imagNode" presStyleLbl="fgImgPlace1" presStyleIdx="2" presStyleCnt="3" custScaleX="1370325" custScaleY="161125" custLinFactNeighborX="-43861" custLinFactNeighborY="-238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0DEAD5B-A37B-4274-A11C-141DC6F402FD}" type="presOf" srcId="{B8336067-A269-414A-8A5C-375953D9A41D}" destId="{D623CDAF-EE2B-480C-8E82-814C3DABA26F}" srcOrd="0" destOrd="0" presId="urn:microsoft.com/office/officeart/2005/8/layout/pList2"/>
    <dgm:cxn modelId="{834552FD-2F96-450E-ADE4-FC71E7CA8184}" type="presOf" srcId="{1AFC77C5-8572-4612-8EF7-07BA9D75F983}" destId="{40BDD932-7721-43A9-81F2-92AAE9DB4F2F}" srcOrd="0" destOrd="0" presId="urn:microsoft.com/office/officeart/2005/8/layout/pList2"/>
    <dgm:cxn modelId="{5F6B8C90-568B-4B14-BA34-DD8EF41EF314}" srcId="{B8336067-A269-414A-8A5C-375953D9A41D}" destId="{6BDADCD1-A174-4DFD-BFAC-E2B1806A5B77}" srcOrd="1" destOrd="0" parTransId="{31717BDE-040B-41C4-8A55-42ED25F70DA1}" sibTransId="{46677E0F-35C4-4369-A875-4F6EACF6F570}"/>
    <dgm:cxn modelId="{C0128D53-3DC2-4639-AA2C-0441C2A1C679}" type="presOf" srcId="{6BDADCD1-A174-4DFD-BFAC-E2B1806A5B77}" destId="{4DD6F1E2-BE5F-4390-89CF-8B3564769CD1}" srcOrd="0" destOrd="0" presId="urn:microsoft.com/office/officeart/2005/8/layout/pList2"/>
    <dgm:cxn modelId="{F98F5C50-1460-4840-9F52-256E18AC503E}" srcId="{B8336067-A269-414A-8A5C-375953D9A41D}" destId="{1AFC77C5-8572-4612-8EF7-07BA9D75F983}" srcOrd="2" destOrd="0" parTransId="{8356AA5D-0626-4F67-A972-0370D4F89D8C}" sibTransId="{8010A6ED-D5EB-4758-A68C-A6A111D09867}"/>
    <dgm:cxn modelId="{8A91B63C-9A86-4F94-89CD-8ABA02C054F6}" type="presOf" srcId="{46677E0F-35C4-4369-A875-4F6EACF6F570}" destId="{C7E4A30C-A8E3-4C02-A0F6-6A23D32B24F8}" srcOrd="0" destOrd="0" presId="urn:microsoft.com/office/officeart/2005/8/layout/pList2"/>
    <dgm:cxn modelId="{7AFA5A69-2D6E-4754-BA57-42BECDCA816C}" type="presOf" srcId="{B4ABE312-8579-4713-829F-095FAC9D9F45}" destId="{8D214CAA-2CE1-4B44-85DB-8285E9905699}" srcOrd="0" destOrd="0" presId="urn:microsoft.com/office/officeart/2005/8/layout/pList2"/>
    <dgm:cxn modelId="{FF262D24-F678-42E1-96E9-AD184107C4A6}" type="presOf" srcId="{30E79960-1CB5-46B4-80A8-DA74AD1FB95E}" destId="{FE92B6A9-810E-4BBB-807A-623994DF88F0}" srcOrd="0" destOrd="0" presId="urn:microsoft.com/office/officeart/2005/8/layout/pList2"/>
    <dgm:cxn modelId="{B062A3AF-37FF-4ED7-BDAF-0A0D6D60068B}" srcId="{B8336067-A269-414A-8A5C-375953D9A41D}" destId="{30E79960-1CB5-46B4-80A8-DA74AD1FB95E}" srcOrd="0" destOrd="0" parTransId="{264E9519-A352-478F-B309-1EBD94CD9E3E}" sibTransId="{B4ABE312-8579-4713-829F-095FAC9D9F45}"/>
    <dgm:cxn modelId="{5F451C7C-0400-496B-83BB-791C7FD23B00}" type="presParOf" srcId="{D623CDAF-EE2B-480C-8E82-814C3DABA26F}" destId="{8A14C403-15C9-40AA-A9C9-71CAA8DCDF27}" srcOrd="0" destOrd="0" presId="urn:microsoft.com/office/officeart/2005/8/layout/pList2"/>
    <dgm:cxn modelId="{AC9FEA3F-DF40-48E9-ABF9-24708DD925D8}" type="presParOf" srcId="{D623CDAF-EE2B-480C-8E82-814C3DABA26F}" destId="{D77C7082-629D-4796-A6ED-E63D8E8CE69B}" srcOrd="1" destOrd="0" presId="urn:microsoft.com/office/officeart/2005/8/layout/pList2"/>
    <dgm:cxn modelId="{B5703286-8BFC-40AA-96D9-D4EDF724281E}" type="presParOf" srcId="{D77C7082-629D-4796-A6ED-E63D8E8CE69B}" destId="{DD7495BA-EA6F-43AD-AB14-9C00A85DF7A5}" srcOrd="0" destOrd="0" presId="urn:microsoft.com/office/officeart/2005/8/layout/pList2"/>
    <dgm:cxn modelId="{675C561A-91D2-46A2-8695-ECBBAF0E5EFD}" type="presParOf" srcId="{DD7495BA-EA6F-43AD-AB14-9C00A85DF7A5}" destId="{FE92B6A9-810E-4BBB-807A-623994DF88F0}" srcOrd="0" destOrd="0" presId="urn:microsoft.com/office/officeart/2005/8/layout/pList2"/>
    <dgm:cxn modelId="{9ED19227-6B8E-4C3E-A4D3-BFEDB477865C}" type="presParOf" srcId="{DD7495BA-EA6F-43AD-AB14-9C00A85DF7A5}" destId="{924099B2-CA20-43B3-AD86-BD492A64A1CB}" srcOrd="1" destOrd="0" presId="urn:microsoft.com/office/officeart/2005/8/layout/pList2"/>
    <dgm:cxn modelId="{D0175F59-3B73-40BD-97C4-CFEFF6CF8411}" type="presParOf" srcId="{DD7495BA-EA6F-43AD-AB14-9C00A85DF7A5}" destId="{E5504838-613E-4A74-91B4-CFC8B724E60C}" srcOrd="2" destOrd="0" presId="urn:microsoft.com/office/officeart/2005/8/layout/pList2"/>
    <dgm:cxn modelId="{50AFC3C0-7437-4566-807A-737812DFA08F}" type="presParOf" srcId="{D77C7082-629D-4796-A6ED-E63D8E8CE69B}" destId="{8D214CAA-2CE1-4B44-85DB-8285E9905699}" srcOrd="1" destOrd="0" presId="urn:microsoft.com/office/officeart/2005/8/layout/pList2"/>
    <dgm:cxn modelId="{B9B7E6F0-59DE-413D-BAD6-B730BCAC8482}" type="presParOf" srcId="{D77C7082-629D-4796-A6ED-E63D8E8CE69B}" destId="{C23475D3-B642-48B3-9214-A55672A13414}" srcOrd="2" destOrd="0" presId="urn:microsoft.com/office/officeart/2005/8/layout/pList2"/>
    <dgm:cxn modelId="{A1FA903C-BFE9-4B9C-B2A4-D85335C67CCB}" type="presParOf" srcId="{C23475D3-B642-48B3-9214-A55672A13414}" destId="{4DD6F1E2-BE5F-4390-89CF-8B3564769CD1}" srcOrd="0" destOrd="0" presId="urn:microsoft.com/office/officeart/2005/8/layout/pList2"/>
    <dgm:cxn modelId="{0B26A321-AAA2-4E16-8CDA-5D61D6E61299}" type="presParOf" srcId="{C23475D3-B642-48B3-9214-A55672A13414}" destId="{D967CC22-B069-4E65-8B20-6F26E54093EE}" srcOrd="1" destOrd="0" presId="urn:microsoft.com/office/officeart/2005/8/layout/pList2"/>
    <dgm:cxn modelId="{8EA86B53-4E61-4D4B-AB88-4F7AD06DD60C}" type="presParOf" srcId="{C23475D3-B642-48B3-9214-A55672A13414}" destId="{07EC2FFD-2457-4511-BD73-4F6BA3A555E0}" srcOrd="2" destOrd="0" presId="urn:microsoft.com/office/officeart/2005/8/layout/pList2"/>
    <dgm:cxn modelId="{A23E62D0-1BD4-4E62-A023-0F77A60DEA9A}" type="presParOf" srcId="{D77C7082-629D-4796-A6ED-E63D8E8CE69B}" destId="{C7E4A30C-A8E3-4C02-A0F6-6A23D32B24F8}" srcOrd="3" destOrd="0" presId="urn:microsoft.com/office/officeart/2005/8/layout/pList2"/>
    <dgm:cxn modelId="{4E13D86E-19CE-4B46-82D4-19D6BE78C8F6}" type="presParOf" srcId="{D77C7082-629D-4796-A6ED-E63D8E8CE69B}" destId="{0271C62F-FDC4-4692-ADB0-09AE9190D9CF}" srcOrd="4" destOrd="0" presId="urn:microsoft.com/office/officeart/2005/8/layout/pList2"/>
    <dgm:cxn modelId="{9F0E5F17-7DC0-4681-B259-7556249FCA6F}" type="presParOf" srcId="{0271C62F-FDC4-4692-ADB0-09AE9190D9CF}" destId="{40BDD932-7721-43A9-81F2-92AAE9DB4F2F}" srcOrd="0" destOrd="0" presId="urn:microsoft.com/office/officeart/2005/8/layout/pList2"/>
    <dgm:cxn modelId="{AFDC6EC9-6425-41A9-B525-C50CC97DE1EF}" type="presParOf" srcId="{0271C62F-FDC4-4692-ADB0-09AE9190D9CF}" destId="{FE89D772-7B3E-4132-AEFC-513162A34F26}" srcOrd="1" destOrd="0" presId="urn:microsoft.com/office/officeart/2005/8/layout/pList2"/>
    <dgm:cxn modelId="{9E29122C-B22E-41A3-A822-A7A8FD01A011}" type="presParOf" srcId="{0271C62F-FDC4-4692-ADB0-09AE9190D9CF}" destId="{2F58E11A-1330-4A42-95A5-F2D801E026E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336067-A269-414A-8A5C-375953D9A41D}" type="doc">
      <dgm:prSet loTypeId="urn:microsoft.com/office/officeart/2005/8/layout/p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FC77C5-8572-4612-8EF7-07BA9D75F983}">
      <dgm:prSet custT="1"/>
      <dgm:spPr/>
      <dgm:t>
        <a:bodyPr/>
        <a:lstStyle/>
        <a:p>
          <a:pPr rtl="1"/>
          <a:r>
            <a:rPr lang="ar-BH" sz="2900" b="1" dirty="0">
              <a:latin typeface="Sakkal Majalla" panose="02000000000000000000" pitchFamily="2" charset="-78"/>
              <a:cs typeface="Sakkal Majalla" panose="02000000000000000000" pitchFamily="2" charset="-78"/>
            </a:rPr>
            <a:t>6- النتيجة النهائية </a:t>
          </a:r>
          <a:r>
            <a:rPr lang="ar-BH" sz="2900" b="1">
              <a:latin typeface="Sakkal Majalla" panose="02000000000000000000" pitchFamily="2" charset="-78"/>
              <a:cs typeface="Sakkal Majalla" panose="02000000000000000000" pitchFamily="2" charset="-78"/>
            </a:rPr>
            <a:t>للعمل.</a:t>
          </a:r>
        </a:p>
      </dgm:t>
    </dgm:pt>
    <dgm:pt modelId="{8356AA5D-0626-4F67-A972-0370D4F89D8C}" type="parTrans" cxnId="{F98F5C50-1460-4840-9F52-256E18AC503E}">
      <dgm:prSet/>
      <dgm:spPr/>
      <dgm:t>
        <a:bodyPr/>
        <a:lstStyle/>
        <a:p>
          <a:endParaRPr lang="en-US"/>
        </a:p>
      </dgm:t>
    </dgm:pt>
    <dgm:pt modelId="{8010A6ED-D5EB-4758-A68C-A6A111D09867}" type="sibTrans" cxnId="{F98F5C50-1460-4840-9F52-256E18AC503E}">
      <dgm:prSet/>
      <dgm:spPr/>
      <dgm:t>
        <a:bodyPr/>
        <a:lstStyle/>
        <a:p>
          <a:endParaRPr lang="en-US"/>
        </a:p>
      </dgm:t>
    </dgm:pt>
    <dgm:pt modelId="{6BDADCD1-A174-4DFD-BFAC-E2B1806A5B77}">
      <dgm:prSet phldrT="[Text]" custT="1"/>
      <dgm:spPr/>
      <dgm:t>
        <a:bodyPr/>
        <a:lstStyle/>
        <a:p>
          <a:pPr rtl="1"/>
          <a:r>
            <a:rPr lang="ar-BH" sz="2900" b="1" dirty="0">
              <a:latin typeface="Sakkal Majalla" panose="02000000000000000000" pitchFamily="2" charset="-78"/>
              <a:cs typeface="Sakkal Majalla" panose="02000000000000000000" pitchFamily="2" charset="-78"/>
            </a:rPr>
            <a:t>5- أزين الثعبان وأضع له عيون و لسان.</a:t>
          </a:r>
          <a:endParaRPr lang="en-US" sz="2900" dirty="0"/>
        </a:p>
      </dgm:t>
    </dgm:pt>
    <dgm:pt modelId="{31717BDE-040B-41C4-8A55-42ED25F70DA1}" type="parTrans" cxnId="{5F6B8C90-568B-4B14-BA34-DD8EF41EF314}">
      <dgm:prSet/>
      <dgm:spPr/>
      <dgm:t>
        <a:bodyPr/>
        <a:lstStyle/>
        <a:p>
          <a:endParaRPr lang="en-US"/>
        </a:p>
      </dgm:t>
    </dgm:pt>
    <dgm:pt modelId="{46677E0F-35C4-4369-A875-4F6EACF6F570}" type="sibTrans" cxnId="{5F6B8C90-568B-4B14-BA34-DD8EF41EF314}">
      <dgm:prSet/>
      <dgm:spPr/>
      <dgm:t>
        <a:bodyPr/>
        <a:lstStyle/>
        <a:p>
          <a:endParaRPr lang="en-US"/>
        </a:p>
      </dgm:t>
    </dgm:pt>
    <dgm:pt modelId="{30E79960-1CB5-46B4-80A8-DA74AD1FB95E}">
      <dgm:prSet phldrT="[Text]" custT="1"/>
      <dgm:spPr/>
      <dgm:t>
        <a:bodyPr/>
        <a:lstStyle/>
        <a:p>
          <a:pPr rtl="1"/>
          <a:r>
            <a:rPr lang="ar-BH" sz="2900" b="1" dirty="0">
              <a:latin typeface="Sakkal Majalla" panose="02000000000000000000" pitchFamily="2" charset="-78"/>
              <a:cs typeface="Sakkal Majalla" panose="02000000000000000000" pitchFamily="2" charset="-78"/>
            </a:rPr>
            <a:t>4- أقص الخط الحلزوني المرسوم. </a:t>
          </a:r>
          <a:endParaRPr lang="en-US" sz="2900" dirty="0"/>
        </a:p>
      </dgm:t>
    </dgm:pt>
    <dgm:pt modelId="{264E9519-A352-478F-B309-1EBD94CD9E3E}" type="parTrans" cxnId="{B062A3AF-37FF-4ED7-BDAF-0A0D6D60068B}">
      <dgm:prSet/>
      <dgm:spPr/>
      <dgm:t>
        <a:bodyPr/>
        <a:lstStyle/>
        <a:p>
          <a:endParaRPr lang="en-US"/>
        </a:p>
      </dgm:t>
    </dgm:pt>
    <dgm:pt modelId="{B4ABE312-8579-4713-829F-095FAC9D9F45}" type="sibTrans" cxnId="{B062A3AF-37FF-4ED7-BDAF-0A0D6D60068B}">
      <dgm:prSet/>
      <dgm:spPr/>
      <dgm:t>
        <a:bodyPr/>
        <a:lstStyle/>
        <a:p>
          <a:endParaRPr lang="en-US"/>
        </a:p>
      </dgm:t>
    </dgm:pt>
    <dgm:pt modelId="{D623CDAF-EE2B-480C-8E82-814C3DABA26F}" type="pres">
      <dgm:prSet presAssocID="{B8336067-A269-414A-8A5C-375953D9A41D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8A14C403-15C9-40AA-A9C9-71CAA8DCDF27}" type="pres">
      <dgm:prSet presAssocID="{B8336067-A269-414A-8A5C-375953D9A41D}" presName="bkgdShp" presStyleLbl="alignAccFollowNode1" presStyleIdx="0" presStyleCnt="1" custScaleY="142615" custLinFactNeighborY="-17180"/>
      <dgm:spPr/>
    </dgm:pt>
    <dgm:pt modelId="{D77C7082-629D-4796-A6ED-E63D8E8CE69B}" type="pres">
      <dgm:prSet presAssocID="{B8336067-A269-414A-8A5C-375953D9A41D}" presName="linComp" presStyleCnt="0"/>
      <dgm:spPr/>
    </dgm:pt>
    <dgm:pt modelId="{DD7495BA-EA6F-43AD-AB14-9C00A85DF7A5}" type="pres">
      <dgm:prSet presAssocID="{30E79960-1CB5-46B4-80A8-DA74AD1FB95E}" presName="compNode" presStyleCnt="0"/>
      <dgm:spPr/>
    </dgm:pt>
    <dgm:pt modelId="{FE92B6A9-810E-4BBB-807A-623994DF88F0}" type="pres">
      <dgm:prSet presAssocID="{30E79960-1CB5-46B4-80A8-DA74AD1FB95E}" presName="node" presStyleLbl="node1" presStyleIdx="0" presStyleCnt="3" custScaleX="1962238" custScaleY="66067" custLinFactNeighborX="55803" custLinFactNeighborY="-442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24099B2-CA20-43B3-AD86-BD492A64A1CB}" type="pres">
      <dgm:prSet presAssocID="{30E79960-1CB5-46B4-80A8-DA74AD1FB95E}" presName="invisiNode" presStyleLbl="node1" presStyleIdx="0" presStyleCnt="3"/>
      <dgm:spPr/>
    </dgm:pt>
    <dgm:pt modelId="{E5504838-613E-4A74-91B4-CFC8B724E60C}" type="pres">
      <dgm:prSet presAssocID="{30E79960-1CB5-46B4-80A8-DA74AD1FB95E}" presName="imagNode" presStyleLbl="fgImgPlace1" presStyleIdx="0" presStyleCnt="3" custScaleX="1472568" custScaleY="161125" custLinFactNeighborX="57383" custLinFactNeighborY="-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D214CAA-2CE1-4B44-85DB-8285E9905699}" type="pres">
      <dgm:prSet presAssocID="{B4ABE312-8579-4713-829F-095FAC9D9F45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C23475D3-B642-48B3-9214-A55672A13414}" type="pres">
      <dgm:prSet presAssocID="{6BDADCD1-A174-4DFD-BFAC-E2B1806A5B77}" presName="compNode" presStyleCnt="0"/>
      <dgm:spPr/>
    </dgm:pt>
    <dgm:pt modelId="{4DD6F1E2-BE5F-4390-89CF-8B3564769CD1}" type="pres">
      <dgm:prSet presAssocID="{6BDADCD1-A174-4DFD-BFAC-E2B1806A5B77}" presName="node" presStyleLbl="node1" presStyleIdx="1" presStyleCnt="3" custScaleX="1962238" custScaleY="66067" custLinFactNeighborX="-11643" custLinFactNeighborY="-442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967CC22-B069-4E65-8B20-6F26E54093EE}" type="pres">
      <dgm:prSet presAssocID="{6BDADCD1-A174-4DFD-BFAC-E2B1806A5B77}" presName="invisiNode" presStyleLbl="node1" presStyleIdx="1" presStyleCnt="3"/>
      <dgm:spPr/>
    </dgm:pt>
    <dgm:pt modelId="{07EC2FFD-2457-4511-BD73-4F6BA3A555E0}" type="pres">
      <dgm:prSet presAssocID="{6BDADCD1-A174-4DFD-BFAC-E2B1806A5B77}" presName="imagNode" presStyleLbl="fgImgPlace1" presStyleIdx="1" presStyleCnt="3" custScaleX="1412732" custScaleY="161125" custLinFactNeighborX="-2509" custLinFactNeighborY="-16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7E4A30C-A8E3-4C02-A0F6-6A23D32B24F8}" type="pres">
      <dgm:prSet presAssocID="{46677E0F-35C4-4369-A875-4F6EACF6F570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0271C62F-FDC4-4692-ADB0-09AE9190D9CF}" type="pres">
      <dgm:prSet presAssocID="{1AFC77C5-8572-4612-8EF7-07BA9D75F983}" presName="compNode" presStyleCnt="0"/>
      <dgm:spPr/>
    </dgm:pt>
    <dgm:pt modelId="{40BDD932-7721-43A9-81F2-92AAE9DB4F2F}" type="pres">
      <dgm:prSet presAssocID="{1AFC77C5-8572-4612-8EF7-07BA9D75F983}" presName="node" presStyleLbl="node1" presStyleIdx="2" presStyleCnt="3" custScaleX="1962238" custScaleY="66067" custLinFactNeighborX="-43624" custLinFactNeighborY="-442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E89D772-7B3E-4132-AEFC-513162A34F26}" type="pres">
      <dgm:prSet presAssocID="{1AFC77C5-8572-4612-8EF7-07BA9D75F983}" presName="invisiNode" presStyleLbl="node1" presStyleIdx="2" presStyleCnt="3"/>
      <dgm:spPr/>
    </dgm:pt>
    <dgm:pt modelId="{2F58E11A-1330-4A42-95A5-F2D801E026E8}" type="pres">
      <dgm:prSet presAssocID="{1AFC77C5-8572-4612-8EF7-07BA9D75F983}" presName="imagNode" presStyleLbl="fgImgPlace1" presStyleIdx="2" presStyleCnt="3" custScaleX="1483409" custScaleY="161125" custLinFactNeighborX="-43861" custLinFactNeighborY="-238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0DEAD5B-A37B-4274-A11C-141DC6F402FD}" type="presOf" srcId="{B8336067-A269-414A-8A5C-375953D9A41D}" destId="{D623CDAF-EE2B-480C-8E82-814C3DABA26F}" srcOrd="0" destOrd="0" presId="urn:microsoft.com/office/officeart/2005/8/layout/pList2"/>
    <dgm:cxn modelId="{834552FD-2F96-450E-ADE4-FC71E7CA8184}" type="presOf" srcId="{1AFC77C5-8572-4612-8EF7-07BA9D75F983}" destId="{40BDD932-7721-43A9-81F2-92AAE9DB4F2F}" srcOrd="0" destOrd="0" presId="urn:microsoft.com/office/officeart/2005/8/layout/pList2"/>
    <dgm:cxn modelId="{5F6B8C90-568B-4B14-BA34-DD8EF41EF314}" srcId="{B8336067-A269-414A-8A5C-375953D9A41D}" destId="{6BDADCD1-A174-4DFD-BFAC-E2B1806A5B77}" srcOrd="1" destOrd="0" parTransId="{31717BDE-040B-41C4-8A55-42ED25F70DA1}" sibTransId="{46677E0F-35C4-4369-A875-4F6EACF6F570}"/>
    <dgm:cxn modelId="{C0128D53-3DC2-4639-AA2C-0441C2A1C679}" type="presOf" srcId="{6BDADCD1-A174-4DFD-BFAC-E2B1806A5B77}" destId="{4DD6F1E2-BE5F-4390-89CF-8B3564769CD1}" srcOrd="0" destOrd="0" presId="urn:microsoft.com/office/officeart/2005/8/layout/pList2"/>
    <dgm:cxn modelId="{F98F5C50-1460-4840-9F52-256E18AC503E}" srcId="{B8336067-A269-414A-8A5C-375953D9A41D}" destId="{1AFC77C5-8572-4612-8EF7-07BA9D75F983}" srcOrd="2" destOrd="0" parTransId="{8356AA5D-0626-4F67-A972-0370D4F89D8C}" sibTransId="{8010A6ED-D5EB-4758-A68C-A6A111D09867}"/>
    <dgm:cxn modelId="{8A91B63C-9A86-4F94-89CD-8ABA02C054F6}" type="presOf" srcId="{46677E0F-35C4-4369-A875-4F6EACF6F570}" destId="{C7E4A30C-A8E3-4C02-A0F6-6A23D32B24F8}" srcOrd="0" destOrd="0" presId="urn:microsoft.com/office/officeart/2005/8/layout/pList2"/>
    <dgm:cxn modelId="{7AFA5A69-2D6E-4754-BA57-42BECDCA816C}" type="presOf" srcId="{B4ABE312-8579-4713-829F-095FAC9D9F45}" destId="{8D214CAA-2CE1-4B44-85DB-8285E9905699}" srcOrd="0" destOrd="0" presId="urn:microsoft.com/office/officeart/2005/8/layout/pList2"/>
    <dgm:cxn modelId="{FF262D24-F678-42E1-96E9-AD184107C4A6}" type="presOf" srcId="{30E79960-1CB5-46B4-80A8-DA74AD1FB95E}" destId="{FE92B6A9-810E-4BBB-807A-623994DF88F0}" srcOrd="0" destOrd="0" presId="urn:microsoft.com/office/officeart/2005/8/layout/pList2"/>
    <dgm:cxn modelId="{B062A3AF-37FF-4ED7-BDAF-0A0D6D60068B}" srcId="{B8336067-A269-414A-8A5C-375953D9A41D}" destId="{30E79960-1CB5-46B4-80A8-DA74AD1FB95E}" srcOrd="0" destOrd="0" parTransId="{264E9519-A352-478F-B309-1EBD94CD9E3E}" sibTransId="{B4ABE312-8579-4713-829F-095FAC9D9F45}"/>
    <dgm:cxn modelId="{5F451C7C-0400-496B-83BB-791C7FD23B00}" type="presParOf" srcId="{D623CDAF-EE2B-480C-8E82-814C3DABA26F}" destId="{8A14C403-15C9-40AA-A9C9-71CAA8DCDF27}" srcOrd="0" destOrd="0" presId="urn:microsoft.com/office/officeart/2005/8/layout/pList2"/>
    <dgm:cxn modelId="{AC9FEA3F-DF40-48E9-ABF9-24708DD925D8}" type="presParOf" srcId="{D623CDAF-EE2B-480C-8E82-814C3DABA26F}" destId="{D77C7082-629D-4796-A6ED-E63D8E8CE69B}" srcOrd="1" destOrd="0" presId="urn:microsoft.com/office/officeart/2005/8/layout/pList2"/>
    <dgm:cxn modelId="{B5703286-8BFC-40AA-96D9-D4EDF724281E}" type="presParOf" srcId="{D77C7082-629D-4796-A6ED-E63D8E8CE69B}" destId="{DD7495BA-EA6F-43AD-AB14-9C00A85DF7A5}" srcOrd="0" destOrd="0" presId="urn:microsoft.com/office/officeart/2005/8/layout/pList2"/>
    <dgm:cxn modelId="{675C561A-91D2-46A2-8695-ECBBAF0E5EFD}" type="presParOf" srcId="{DD7495BA-EA6F-43AD-AB14-9C00A85DF7A5}" destId="{FE92B6A9-810E-4BBB-807A-623994DF88F0}" srcOrd="0" destOrd="0" presId="urn:microsoft.com/office/officeart/2005/8/layout/pList2"/>
    <dgm:cxn modelId="{9ED19227-6B8E-4C3E-A4D3-BFEDB477865C}" type="presParOf" srcId="{DD7495BA-EA6F-43AD-AB14-9C00A85DF7A5}" destId="{924099B2-CA20-43B3-AD86-BD492A64A1CB}" srcOrd="1" destOrd="0" presId="urn:microsoft.com/office/officeart/2005/8/layout/pList2"/>
    <dgm:cxn modelId="{D0175F59-3B73-40BD-97C4-CFEFF6CF8411}" type="presParOf" srcId="{DD7495BA-EA6F-43AD-AB14-9C00A85DF7A5}" destId="{E5504838-613E-4A74-91B4-CFC8B724E60C}" srcOrd="2" destOrd="0" presId="urn:microsoft.com/office/officeart/2005/8/layout/pList2"/>
    <dgm:cxn modelId="{50AFC3C0-7437-4566-807A-737812DFA08F}" type="presParOf" srcId="{D77C7082-629D-4796-A6ED-E63D8E8CE69B}" destId="{8D214CAA-2CE1-4B44-85DB-8285E9905699}" srcOrd="1" destOrd="0" presId="urn:microsoft.com/office/officeart/2005/8/layout/pList2"/>
    <dgm:cxn modelId="{B9B7E6F0-59DE-413D-BAD6-B730BCAC8482}" type="presParOf" srcId="{D77C7082-629D-4796-A6ED-E63D8E8CE69B}" destId="{C23475D3-B642-48B3-9214-A55672A13414}" srcOrd="2" destOrd="0" presId="urn:microsoft.com/office/officeart/2005/8/layout/pList2"/>
    <dgm:cxn modelId="{A1FA903C-BFE9-4B9C-B2A4-D85335C67CCB}" type="presParOf" srcId="{C23475D3-B642-48B3-9214-A55672A13414}" destId="{4DD6F1E2-BE5F-4390-89CF-8B3564769CD1}" srcOrd="0" destOrd="0" presId="urn:microsoft.com/office/officeart/2005/8/layout/pList2"/>
    <dgm:cxn modelId="{0B26A321-AAA2-4E16-8CDA-5D61D6E61299}" type="presParOf" srcId="{C23475D3-B642-48B3-9214-A55672A13414}" destId="{D967CC22-B069-4E65-8B20-6F26E54093EE}" srcOrd="1" destOrd="0" presId="urn:microsoft.com/office/officeart/2005/8/layout/pList2"/>
    <dgm:cxn modelId="{8EA86B53-4E61-4D4B-AB88-4F7AD06DD60C}" type="presParOf" srcId="{C23475D3-B642-48B3-9214-A55672A13414}" destId="{07EC2FFD-2457-4511-BD73-4F6BA3A555E0}" srcOrd="2" destOrd="0" presId="urn:microsoft.com/office/officeart/2005/8/layout/pList2"/>
    <dgm:cxn modelId="{A23E62D0-1BD4-4E62-A023-0F77A60DEA9A}" type="presParOf" srcId="{D77C7082-629D-4796-A6ED-E63D8E8CE69B}" destId="{C7E4A30C-A8E3-4C02-A0F6-6A23D32B24F8}" srcOrd="3" destOrd="0" presId="urn:microsoft.com/office/officeart/2005/8/layout/pList2"/>
    <dgm:cxn modelId="{4E13D86E-19CE-4B46-82D4-19D6BE78C8F6}" type="presParOf" srcId="{D77C7082-629D-4796-A6ED-E63D8E8CE69B}" destId="{0271C62F-FDC4-4692-ADB0-09AE9190D9CF}" srcOrd="4" destOrd="0" presId="urn:microsoft.com/office/officeart/2005/8/layout/pList2"/>
    <dgm:cxn modelId="{9F0E5F17-7DC0-4681-B259-7556249FCA6F}" type="presParOf" srcId="{0271C62F-FDC4-4692-ADB0-09AE9190D9CF}" destId="{40BDD932-7721-43A9-81F2-92AAE9DB4F2F}" srcOrd="0" destOrd="0" presId="urn:microsoft.com/office/officeart/2005/8/layout/pList2"/>
    <dgm:cxn modelId="{AFDC6EC9-6425-41A9-B525-C50CC97DE1EF}" type="presParOf" srcId="{0271C62F-FDC4-4692-ADB0-09AE9190D9CF}" destId="{FE89D772-7B3E-4132-AEFC-513162A34F26}" srcOrd="1" destOrd="0" presId="urn:microsoft.com/office/officeart/2005/8/layout/pList2"/>
    <dgm:cxn modelId="{9E29122C-B22E-41A3-A822-A7A8FD01A011}" type="presParOf" srcId="{0271C62F-FDC4-4692-ADB0-09AE9190D9CF}" destId="{2F58E11A-1330-4A42-95A5-F2D801E026E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308EF4-268B-4EB8-9D30-DA3DE17A65A7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A77DB9-2D0C-4D7E-9D72-72EE001EA29E}" type="parTrans" cxnId="{DE03E060-9590-4EBB-8D32-BA2C71782D7E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C098E4-F8F7-4795-A918-0AA62C35FC7C}" type="sibTrans" cxnId="{DE03E060-9590-4EBB-8D32-BA2C71782D7E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FF8BD3-C46E-4534-AE81-389262E4EF4B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التلوين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DA39F-06CD-4A81-9EF2-246DDEC2912F}" type="par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A151D-2585-4446-A2F4-F50B7A016BFF}" type="sib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44DC45-FDAF-4B87-9989-A1BF806BDD24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الرسم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2EBC46-876E-4279-89D9-D753B3C58C1E}" type="par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799D-D807-41E1-9351-D5E166DD5535}" type="sib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0FD033-FBC5-4B4F-B418-1BD8484A370E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القص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E20840A-B819-4E62-ADF6-90BE7EBA154F}" type="parTrans" cxnId="{92DFCC98-6A05-4857-8A71-4B17E27E70C0}">
      <dgm:prSet/>
      <dgm:spPr/>
      <dgm:t>
        <a:bodyPr/>
        <a:lstStyle/>
        <a:p>
          <a:endParaRPr lang="en-US" sz="2800"/>
        </a:p>
      </dgm:t>
    </dgm:pt>
    <dgm:pt modelId="{C901AD59-DF21-4F6A-9B73-C397CF0C9EF4}" type="sibTrans" cxnId="{92DFCC98-6A05-4857-8A71-4B17E27E70C0}">
      <dgm:prSet/>
      <dgm:spPr/>
      <dgm:t>
        <a:bodyPr/>
        <a:lstStyle/>
        <a:p>
          <a:endParaRPr lang="en-US" sz="2800"/>
        </a:p>
      </dgm:t>
    </dgm:pt>
    <dgm:pt modelId="{14CC8F27-B2F7-4759-99EC-B728EF2821FD}" type="pres">
      <dgm:prSet presAssocID="{36C78F72-FFA6-4269-962E-AB4FAD5820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2EBF07AC-8B79-4292-98B6-61DD20FB8D53}" type="pres">
      <dgm:prSet presAssocID="{C2308EF4-268B-4EB8-9D30-DA3DE17A65A7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5F31846-9584-4B8C-8DFC-B592BE7ADFD2}" type="pres">
      <dgm:prSet presAssocID="{05C098E4-F8F7-4795-A918-0AA62C35FC7C}" presName="space" presStyleCnt="0"/>
      <dgm:spPr/>
    </dgm:pt>
    <dgm:pt modelId="{8A2ADE54-A05E-4740-B1A9-01E8FDE6555B}" type="pres">
      <dgm:prSet presAssocID="{1C0FD033-FBC5-4B4F-B418-1BD8484A370E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286C863-B787-4DE8-9D87-C176D2783582}" type="pres">
      <dgm:prSet presAssocID="{C901AD59-DF21-4F6A-9B73-C397CF0C9EF4}" presName="space" presStyleCnt="0"/>
      <dgm:spPr/>
    </dgm:pt>
    <dgm:pt modelId="{C5EAFB26-0F68-45F9-9526-01E37D87B381}" type="pres">
      <dgm:prSet presAssocID="{D1FF8BD3-C46E-4534-AE81-389262E4EF4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08BA124-D5FC-4A73-8F36-F4DCDDE6A5E7}" type="pres">
      <dgm:prSet presAssocID="{E0EA151D-2585-4446-A2F4-F50B7A016BFF}" presName="space" presStyleCnt="0"/>
      <dgm:spPr/>
    </dgm:pt>
    <dgm:pt modelId="{C68118EB-F332-4686-9645-30AE80FAA698}" type="pres">
      <dgm:prSet presAssocID="{3944DC45-FDAF-4B87-9989-A1BF806BDD2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8EF4C13A-BEEA-4589-A979-7FE94ED07F83}" srcId="{36C78F72-FFA6-4269-962E-AB4FAD58204E}" destId="{3944DC45-FDAF-4B87-9989-A1BF806BDD24}" srcOrd="3" destOrd="0" parTransId="{6A2EBC46-876E-4279-89D9-D753B3C58C1E}" sibTransId="{0FB2799D-D807-41E1-9351-D5E166DD5535}"/>
    <dgm:cxn modelId="{92DFCC98-6A05-4857-8A71-4B17E27E70C0}" srcId="{36C78F72-FFA6-4269-962E-AB4FAD58204E}" destId="{1C0FD033-FBC5-4B4F-B418-1BD8484A370E}" srcOrd="1" destOrd="0" parTransId="{FE20840A-B819-4E62-ADF6-90BE7EBA154F}" sibTransId="{C901AD59-DF21-4F6A-9B73-C397CF0C9EF4}"/>
    <dgm:cxn modelId="{72BEF604-1FBA-4A4D-AE38-7F1879EED416}" type="presOf" srcId="{1C0FD033-FBC5-4B4F-B418-1BD8484A370E}" destId="{8A2ADE54-A05E-4740-B1A9-01E8FDE6555B}" srcOrd="0" destOrd="0" presId="urn:microsoft.com/office/officeart/2005/8/layout/venn3"/>
    <dgm:cxn modelId="{AB95F2F9-68A5-4D7C-B1DD-3F4698B008C3}" srcId="{36C78F72-FFA6-4269-962E-AB4FAD58204E}" destId="{D1FF8BD3-C46E-4534-AE81-389262E4EF4B}" srcOrd="2" destOrd="0" parTransId="{F09DA39F-06CD-4A81-9EF2-246DDEC2912F}" sibTransId="{E0EA151D-2585-4446-A2F4-F50B7A016BFF}"/>
    <dgm:cxn modelId="{6CFB1024-C293-4AE3-A775-838AD7830736}" type="presOf" srcId="{C2308EF4-268B-4EB8-9D30-DA3DE17A65A7}" destId="{2EBF07AC-8B79-4292-98B6-61DD20FB8D53}" srcOrd="0" destOrd="0" presId="urn:microsoft.com/office/officeart/2005/8/layout/venn3"/>
    <dgm:cxn modelId="{6A48C19E-7CC7-4410-9F74-0B8E4691DBAC}" type="presOf" srcId="{D1FF8BD3-C46E-4534-AE81-389262E4EF4B}" destId="{C5EAFB26-0F68-45F9-9526-01E37D87B381}" srcOrd="0" destOrd="0" presId="urn:microsoft.com/office/officeart/2005/8/layout/venn3"/>
    <dgm:cxn modelId="{DE03E060-9590-4EBB-8D32-BA2C71782D7E}" srcId="{36C78F72-FFA6-4269-962E-AB4FAD58204E}" destId="{C2308EF4-268B-4EB8-9D30-DA3DE17A65A7}" srcOrd="0" destOrd="0" parTransId="{82A77DB9-2D0C-4D7E-9D72-72EE001EA29E}" sibTransId="{05C098E4-F8F7-4795-A918-0AA62C35FC7C}"/>
    <dgm:cxn modelId="{9B7B5524-4D35-452D-A559-28A18D24B347}" type="presOf" srcId="{3944DC45-FDAF-4B87-9989-A1BF806BDD24}" destId="{C68118EB-F332-4686-9645-30AE80FAA698}" srcOrd="0" destOrd="0" presId="urn:microsoft.com/office/officeart/2005/8/layout/venn3"/>
    <dgm:cxn modelId="{A48A08CA-99E8-465E-91D6-275C085E2260}" type="presOf" srcId="{36C78F72-FFA6-4269-962E-AB4FAD58204E}" destId="{14CC8F27-B2F7-4759-99EC-B728EF2821FD}" srcOrd="0" destOrd="0" presId="urn:microsoft.com/office/officeart/2005/8/layout/venn3"/>
    <dgm:cxn modelId="{F66CA8B1-3265-48A0-97A9-7E76EE27E752}" type="presParOf" srcId="{14CC8F27-B2F7-4759-99EC-B728EF2821FD}" destId="{2EBF07AC-8B79-4292-98B6-61DD20FB8D53}" srcOrd="0" destOrd="0" presId="urn:microsoft.com/office/officeart/2005/8/layout/venn3"/>
    <dgm:cxn modelId="{AF35D565-C3C5-405C-8600-2482264C6C37}" type="presParOf" srcId="{14CC8F27-B2F7-4759-99EC-B728EF2821FD}" destId="{F5F31846-9584-4B8C-8DFC-B592BE7ADFD2}" srcOrd="1" destOrd="0" presId="urn:microsoft.com/office/officeart/2005/8/layout/venn3"/>
    <dgm:cxn modelId="{F8D1439A-DEEA-4195-8AB2-BA486B0D894D}" type="presParOf" srcId="{14CC8F27-B2F7-4759-99EC-B728EF2821FD}" destId="{8A2ADE54-A05E-4740-B1A9-01E8FDE6555B}" srcOrd="2" destOrd="0" presId="urn:microsoft.com/office/officeart/2005/8/layout/venn3"/>
    <dgm:cxn modelId="{6B54B77E-439C-45FD-B34F-6D859855C684}" type="presParOf" srcId="{14CC8F27-B2F7-4759-99EC-B728EF2821FD}" destId="{4286C863-B787-4DE8-9D87-C176D2783582}" srcOrd="3" destOrd="0" presId="urn:microsoft.com/office/officeart/2005/8/layout/venn3"/>
    <dgm:cxn modelId="{82D2DC42-E798-4563-9401-6F79EE1ACDD3}" type="presParOf" srcId="{14CC8F27-B2F7-4759-99EC-B728EF2821FD}" destId="{C5EAFB26-0F68-45F9-9526-01E37D87B381}" srcOrd="4" destOrd="0" presId="urn:microsoft.com/office/officeart/2005/8/layout/venn3"/>
    <dgm:cxn modelId="{31ECE2A6-BBB9-4A67-AF73-1257060DE913}" type="presParOf" srcId="{14CC8F27-B2F7-4759-99EC-B728EF2821FD}" destId="{D08BA124-D5FC-4A73-8F36-F4DCDDE6A5E7}" srcOrd="5" destOrd="0" presId="urn:microsoft.com/office/officeart/2005/8/layout/venn3"/>
    <dgm:cxn modelId="{24559C43-3604-4D7F-A2A8-10668031692F}" type="presParOf" srcId="{14CC8F27-B2F7-4759-99EC-B728EF2821FD}" destId="{C68118EB-F332-4686-9645-30AE80FAA69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308EF4-268B-4EB8-9D30-DA3DE17A65A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الإبداع </a:t>
          </a: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والابتكار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A77DB9-2D0C-4D7E-9D72-72EE001EA29E}" type="parTrans" cxnId="{DE03E060-9590-4EBB-8D32-BA2C71782D7E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C098E4-F8F7-4795-A918-0AA62C35FC7C}" type="sibTrans" cxnId="{DE03E060-9590-4EBB-8D32-BA2C71782D7E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FF8BD3-C46E-4534-AE81-389262E4EF4B}">
      <dgm:prSet phldrT="[Text]" custT="1"/>
      <dgm:spPr/>
      <dgm:t>
        <a:bodyPr/>
        <a:lstStyle/>
        <a:p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التلوين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DA39F-06CD-4A81-9EF2-246DDEC2912F}" type="parTrans" cxnId="{AB95F2F9-68A5-4D7C-B1DD-3F4698B008C3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A151D-2585-4446-A2F4-F50B7A016BFF}" type="sibTrans" cxnId="{AB95F2F9-68A5-4D7C-B1DD-3F4698B008C3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44DC45-FDAF-4B87-9989-A1BF806BDD24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2EBC46-876E-4279-89D9-D753B3C58C1E}" type="parTrans" cxnId="{8EF4C13A-BEEA-4589-A979-7FE94ED07F83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799D-D807-41E1-9351-D5E166DD5535}" type="sibTrans" cxnId="{8EF4C13A-BEEA-4589-A979-7FE94ED07F83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0FD033-FBC5-4B4F-B418-1BD8484A370E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استخدام خامات يمكن إعادة تدويرها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E20840A-B819-4E62-ADF6-90BE7EBA154F}" type="parTrans" cxnId="{92DFCC98-6A05-4857-8A71-4B17E27E70C0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901AD59-DF21-4F6A-9B73-C397CF0C9EF4}" type="sibTrans" cxnId="{92DFCC98-6A05-4857-8A71-4B17E27E70C0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80F475-AC21-4E46-8FBA-F2803241E788}">
      <dgm:prSet custT="1"/>
      <dgm:spPr/>
      <dgm:t>
        <a:bodyPr/>
        <a:lstStyle/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 الدقة في رسم الخطوط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AA896-A7CC-46F2-86EE-EE7203386C16}" type="parTrans" cxnId="{7CB50E8D-5035-4F34-903C-BEF7F30936AD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73C538-6270-44E1-89CB-072B4BA12CA1}" type="sibTrans" cxnId="{7CB50E8D-5035-4F34-903C-BEF7F30936AD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2C226C-69B3-4C37-89F2-AB501240B0A7}">
      <dgm:prSet custT="1"/>
      <dgm:spPr/>
      <dgm:t>
        <a:bodyPr/>
        <a:lstStyle/>
        <a:p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القص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81F0F3-36E6-41AB-BEB0-200053A682F2}" type="parTrans" cxnId="{9A72D81F-59AF-466F-B91F-B0057A89B749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DA2DCC-C744-4EC0-ABBF-C5727933D8EF}" type="sibTrans" cxnId="{9A72D81F-59AF-466F-B91F-B0057A89B749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2EBF07AC-8B79-4292-98B6-61DD20FB8D53}" type="pres">
      <dgm:prSet presAssocID="{C2308EF4-268B-4EB8-9D30-DA3DE17A65A7}" presName="Name5" presStyleLbl="vennNode1" presStyleIdx="0" presStyleCnt="6" custLinFactNeighborY="3212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5F31846-9584-4B8C-8DFC-B592BE7ADFD2}" type="pres">
      <dgm:prSet presAssocID="{05C098E4-F8F7-4795-A918-0AA62C35FC7C}" presName="space" presStyleCnt="0"/>
      <dgm:spPr/>
    </dgm:pt>
    <dgm:pt modelId="{8A2ADE54-A05E-4740-B1A9-01E8FDE6555B}" type="pres">
      <dgm:prSet presAssocID="{1C0FD033-FBC5-4B4F-B418-1BD8484A370E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286C863-B787-4DE8-9D87-C176D2783582}" type="pres">
      <dgm:prSet presAssocID="{C901AD59-DF21-4F6A-9B73-C397CF0C9EF4}" presName="space" presStyleCnt="0"/>
      <dgm:spPr/>
    </dgm:pt>
    <dgm:pt modelId="{EDF4BEC0-B64D-42E6-94F3-61D75B7A891A}" type="pres">
      <dgm:prSet presAssocID="{9C80F475-AC21-4E46-8FBA-F2803241E788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2B38684-7BD9-46D4-B884-B5099444DA7D}" type="pres">
      <dgm:prSet presAssocID="{2673C538-6270-44E1-89CB-072B4BA12CA1}" presName="space" presStyleCnt="0"/>
      <dgm:spPr/>
    </dgm:pt>
    <dgm:pt modelId="{C5EAFB26-0F68-45F9-9526-01E37D87B381}" type="pres">
      <dgm:prSet presAssocID="{D1FF8BD3-C46E-4534-AE81-389262E4EF4B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08BA124-D5FC-4A73-8F36-F4DCDDE6A5E7}" type="pres">
      <dgm:prSet presAssocID="{E0EA151D-2585-4446-A2F4-F50B7A016BFF}" presName="space" presStyleCnt="0"/>
      <dgm:spPr/>
    </dgm:pt>
    <dgm:pt modelId="{CE648E4E-EEC6-44F8-A54E-6A5DA1B7FCF2}" type="pres">
      <dgm:prSet presAssocID="{D72C226C-69B3-4C37-89F2-AB501240B0A7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44FD234-6682-4834-81D6-4E8789ED8523}" type="pres">
      <dgm:prSet presAssocID="{6DDA2DCC-C744-4EC0-ABBF-C5727933D8EF}" presName="space" presStyleCnt="0"/>
      <dgm:spPr/>
    </dgm:pt>
    <dgm:pt modelId="{C68118EB-F332-4686-9645-30AE80FAA698}" type="pres">
      <dgm:prSet presAssocID="{3944DC45-FDAF-4B87-9989-A1BF806BDD24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8EF4C13A-BEEA-4589-A979-7FE94ED07F83}" srcId="{36C78F72-FFA6-4269-962E-AB4FAD58204E}" destId="{3944DC45-FDAF-4B87-9989-A1BF806BDD24}" srcOrd="5" destOrd="0" parTransId="{6A2EBC46-876E-4279-89D9-D753B3C58C1E}" sibTransId="{0FB2799D-D807-41E1-9351-D5E166DD5535}"/>
    <dgm:cxn modelId="{6CFB1024-C293-4AE3-A775-838AD7830736}" type="presOf" srcId="{C2308EF4-268B-4EB8-9D30-DA3DE17A65A7}" destId="{2EBF07AC-8B79-4292-98B6-61DD20FB8D53}" srcOrd="0" destOrd="0" presId="urn:microsoft.com/office/officeart/2005/8/layout/venn3"/>
    <dgm:cxn modelId="{5460684D-B41A-44DD-A005-0CA5D1CA1B00}" type="presOf" srcId="{D72C226C-69B3-4C37-89F2-AB501240B0A7}" destId="{CE648E4E-EEC6-44F8-A54E-6A5DA1B7FCF2}" srcOrd="0" destOrd="0" presId="urn:microsoft.com/office/officeart/2005/8/layout/venn3"/>
    <dgm:cxn modelId="{6A48C19E-7CC7-4410-9F74-0B8E4691DBAC}" type="presOf" srcId="{D1FF8BD3-C46E-4534-AE81-389262E4EF4B}" destId="{C5EAFB26-0F68-45F9-9526-01E37D87B381}" srcOrd="0" destOrd="0" presId="urn:microsoft.com/office/officeart/2005/8/layout/venn3"/>
    <dgm:cxn modelId="{9B7B5524-4D35-452D-A559-28A18D24B347}" type="presOf" srcId="{3944DC45-FDAF-4B87-9989-A1BF806BDD24}" destId="{C68118EB-F332-4686-9645-30AE80FAA698}" srcOrd="0" destOrd="0" presId="urn:microsoft.com/office/officeart/2005/8/layout/venn3"/>
    <dgm:cxn modelId="{AB95F2F9-68A5-4D7C-B1DD-3F4698B008C3}" srcId="{36C78F72-FFA6-4269-962E-AB4FAD58204E}" destId="{D1FF8BD3-C46E-4534-AE81-389262E4EF4B}" srcOrd="3" destOrd="0" parTransId="{F09DA39F-06CD-4A81-9EF2-246DDEC2912F}" sibTransId="{E0EA151D-2585-4446-A2F4-F50B7A016BFF}"/>
    <dgm:cxn modelId="{7CB50E8D-5035-4F34-903C-BEF7F30936AD}" srcId="{36C78F72-FFA6-4269-962E-AB4FAD58204E}" destId="{9C80F475-AC21-4E46-8FBA-F2803241E788}" srcOrd="2" destOrd="0" parTransId="{9D1AA896-A7CC-46F2-86EE-EE7203386C16}" sibTransId="{2673C538-6270-44E1-89CB-072B4BA12CA1}"/>
    <dgm:cxn modelId="{FF6678EA-BBA5-422D-A240-5F7DB4E3FAFE}" type="presOf" srcId="{9C80F475-AC21-4E46-8FBA-F2803241E788}" destId="{EDF4BEC0-B64D-42E6-94F3-61D75B7A891A}" srcOrd="0" destOrd="0" presId="urn:microsoft.com/office/officeart/2005/8/layout/venn3"/>
    <dgm:cxn modelId="{A48A08CA-99E8-465E-91D6-275C085E2260}" type="presOf" srcId="{36C78F72-FFA6-4269-962E-AB4FAD58204E}" destId="{14CC8F27-B2F7-4759-99EC-B728EF2821FD}" srcOrd="0" destOrd="0" presId="urn:microsoft.com/office/officeart/2005/8/layout/venn3"/>
    <dgm:cxn modelId="{72BEF604-1FBA-4A4D-AE38-7F1879EED416}" type="presOf" srcId="{1C0FD033-FBC5-4B4F-B418-1BD8484A370E}" destId="{8A2ADE54-A05E-4740-B1A9-01E8FDE6555B}" srcOrd="0" destOrd="0" presId="urn:microsoft.com/office/officeart/2005/8/layout/venn3"/>
    <dgm:cxn modelId="{DE03E060-9590-4EBB-8D32-BA2C71782D7E}" srcId="{36C78F72-FFA6-4269-962E-AB4FAD58204E}" destId="{C2308EF4-268B-4EB8-9D30-DA3DE17A65A7}" srcOrd="0" destOrd="0" parTransId="{82A77DB9-2D0C-4D7E-9D72-72EE001EA29E}" sibTransId="{05C098E4-F8F7-4795-A918-0AA62C35FC7C}"/>
    <dgm:cxn modelId="{92DFCC98-6A05-4857-8A71-4B17E27E70C0}" srcId="{36C78F72-FFA6-4269-962E-AB4FAD58204E}" destId="{1C0FD033-FBC5-4B4F-B418-1BD8484A370E}" srcOrd="1" destOrd="0" parTransId="{FE20840A-B819-4E62-ADF6-90BE7EBA154F}" sibTransId="{C901AD59-DF21-4F6A-9B73-C397CF0C9EF4}"/>
    <dgm:cxn modelId="{9A72D81F-59AF-466F-B91F-B0057A89B749}" srcId="{36C78F72-FFA6-4269-962E-AB4FAD58204E}" destId="{D72C226C-69B3-4C37-89F2-AB501240B0A7}" srcOrd="4" destOrd="0" parTransId="{4F81F0F3-36E6-41AB-BEB0-200053A682F2}" sibTransId="{6DDA2DCC-C744-4EC0-ABBF-C5727933D8EF}"/>
    <dgm:cxn modelId="{F66CA8B1-3265-48A0-97A9-7E76EE27E752}" type="presParOf" srcId="{14CC8F27-B2F7-4759-99EC-B728EF2821FD}" destId="{2EBF07AC-8B79-4292-98B6-61DD20FB8D53}" srcOrd="0" destOrd="0" presId="urn:microsoft.com/office/officeart/2005/8/layout/venn3"/>
    <dgm:cxn modelId="{AF35D565-C3C5-405C-8600-2482264C6C37}" type="presParOf" srcId="{14CC8F27-B2F7-4759-99EC-B728EF2821FD}" destId="{F5F31846-9584-4B8C-8DFC-B592BE7ADFD2}" srcOrd="1" destOrd="0" presId="urn:microsoft.com/office/officeart/2005/8/layout/venn3"/>
    <dgm:cxn modelId="{F8D1439A-DEEA-4195-8AB2-BA486B0D894D}" type="presParOf" srcId="{14CC8F27-B2F7-4759-99EC-B728EF2821FD}" destId="{8A2ADE54-A05E-4740-B1A9-01E8FDE6555B}" srcOrd="2" destOrd="0" presId="urn:microsoft.com/office/officeart/2005/8/layout/venn3"/>
    <dgm:cxn modelId="{6B54B77E-439C-45FD-B34F-6D859855C684}" type="presParOf" srcId="{14CC8F27-B2F7-4759-99EC-B728EF2821FD}" destId="{4286C863-B787-4DE8-9D87-C176D2783582}" srcOrd="3" destOrd="0" presId="urn:microsoft.com/office/officeart/2005/8/layout/venn3"/>
    <dgm:cxn modelId="{2F36DBC5-7F95-47B9-A0A3-B4F62BC4D63C}" type="presParOf" srcId="{14CC8F27-B2F7-4759-99EC-B728EF2821FD}" destId="{EDF4BEC0-B64D-42E6-94F3-61D75B7A891A}" srcOrd="4" destOrd="0" presId="urn:microsoft.com/office/officeart/2005/8/layout/venn3"/>
    <dgm:cxn modelId="{B402BA0E-F50B-414E-802D-5B96163EB8CB}" type="presParOf" srcId="{14CC8F27-B2F7-4759-99EC-B728EF2821FD}" destId="{72B38684-7BD9-46D4-B884-B5099444DA7D}" srcOrd="5" destOrd="0" presId="urn:microsoft.com/office/officeart/2005/8/layout/venn3"/>
    <dgm:cxn modelId="{82D2DC42-E798-4563-9401-6F79EE1ACDD3}" type="presParOf" srcId="{14CC8F27-B2F7-4759-99EC-B728EF2821FD}" destId="{C5EAFB26-0F68-45F9-9526-01E37D87B381}" srcOrd="6" destOrd="0" presId="urn:microsoft.com/office/officeart/2005/8/layout/venn3"/>
    <dgm:cxn modelId="{31ECE2A6-BBB9-4A67-AF73-1257060DE913}" type="presParOf" srcId="{14CC8F27-B2F7-4759-99EC-B728EF2821FD}" destId="{D08BA124-D5FC-4A73-8F36-F4DCDDE6A5E7}" srcOrd="7" destOrd="0" presId="urn:microsoft.com/office/officeart/2005/8/layout/venn3"/>
    <dgm:cxn modelId="{879A7773-0424-4734-9336-D87A247BC8CE}" type="presParOf" srcId="{14CC8F27-B2F7-4759-99EC-B728EF2821FD}" destId="{CE648E4E-EEC6-44F8-A54E-6A5DA1B7FCF2}" srcOrd="8" destOrd="0" presId="urn:microsoft.com/office/officeart/2005/8/layout/venn3"/>
    <dgm:cxn modelId="{EF5A9DBD-13BA-4413-94B9-A0050AD99D0A}" type="presParOf" srcId="{14CC8F27-B2F7-4759-99EC-B728EF2821FD}" destId="{B44FD234-6682-4834-81D6-4E8789ED8523}" srcOrd="9" destOrd="0" presId="urn:microsoft.com/office/officeart/2005/8/layout/venn3"/>
    <dgm:cxn modelId="{24559C43-3604-4D7F-A2A8-10668031692F}" type="presParOf" srcId="{14CC8F27-B2F7-4759-99EC-B728EF2821FD}" destId="{C68118EB-F332-4686-9645-30AE80FAA698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4C403-15C9-40AA-A9C9-71CAA8DCDF27}">
      <dsp:nvSpPr>
        <dsp:cNvPr id="0" name=""/>
        <dsp:cNvSpPr/>
      </dsp:nvSpPr>
      <dsp:spPr>
        <a:xfrm>
          <a:off x="0" y="-170210"/>
          <a:ext cx="11885257" cy="31365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504838-613E-4A74-91B4-CFC8B724E60C}">
      <dsp:nvSpPr>
        <dsp:cNvPr id="0" name=""/>
        <dsp:cNvSpPr/>
      </dsp:nvSpPr>
      <dsp:spPr>
        <a:xfrm>
          <a:off x="8491559" y="425241"/>
          <a:ext cx="2569416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92B6A9-810E-4BBB-807A-623994DF88F0}">
      <dsp:nvSpPr>
        <dsp:cNvPr id="0" name=""/>
        <dsp:cNvSpPr/>
      </dsp:nvSpPr>
      <dsp:spPr>
        <a:xfrm rot="10800000">
          <a:off x="7920101" y="3162654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9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أرسم خط حلزوني من منتصف الصحن الورقي.</a:t>
          </a:r>
          <a:endParaRPr lang="en-US" sz="2900" kern="1200" dirty="0"/>
        </a:p>
      </dsp:txBody>
      <dsp:txXfrm rot="10800000">
        <a:off x="7974716" y="3162654"/>
        <a:ext cx="3597132" cy="1721279"/>
      </dsp:txXfrm>
    </dsp:sp>
    <dsp:sp modelId="{07EC2FFD-2457-4511-BD73-4F6BA3A555E0}">
      <dsp:nvSpPr>
        <dsp:cNvPr id="0" name=""/>
        <dsp:cNvSpPr/>
      </dsp:nvSpPr>
      <dsp:spPr>
        <a:xfrm>
          <a:off x="4705384" y="399533"/>
          <a:ext cx="2465010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D6F1E2-BE5F-4390-89CF-8B3564769CD1}">
      <dsp:nvSpPr>
        <dsp:cNvPr id="0" name=""/>
        <dsp:cNvSpPr/>
      </dsp:nvSpPr>
      <dsp:spPr>
        <a:xfrm rot="10800000">
          <a:off x="4067455" y="3162654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9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أقوم بتلوين الصحن.</a:t>
          </a:r>
          <a:endParaRPr lang="en-US" sz="2900" kern="1200" dirty="0"/>
        </a:p>
      </dsp:txBody>
      <dsp:txXfrm rot="10800000">
        <a:off x="4122070" y="3162654"/>
        <a:ext cx="3597132" cy="1721279"/>
      </dsp:txXfrm>
    </dsp:sp>
    <dsp:sp modelId="{2F58E11A-1330-4A42-95A5-F2D801E026E8}">
      <dsp:nvSpPr>
        <dsp:cNvPr id="0" name=""/>
        <dsp:cNvSpPr/>
      </dsp:nvSpPr>
      <dsp:spPr>
        <a:xfrm>
          <a:off x="840364" y="388195"/>
          <a:ext cx="2588331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0BDD932-7721-43A9-81F2-92AAE9DB4F2F}">
      <dsp:nvSpPr>
        <dsp:cNvPr id="0" name=""/>
        <dsp:cNvSpPr/>
      </dsp:nvSpPr>
      <dsp:spPr>
        <a:xfrm rot="10800000">
          <a:off x="281796" y="3162654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9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أترك الصحن ليجف.</a:t>
          </a:r>
          <a:endParaRPr lang="en-US" sz="2900" kern="1200" dirty="0"/>
        </a:p>
      </dsp:txBody>
      <dsp:txXfrm rot="10800000">
        <a:off x="336411" y="3162654"/>
        <a:ext cx="3597132" cy="1721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4C403-15C9-40AA-A9C9-71CAA8DCDF27}">
      <dsp:nvSpPr>
        <dsp:cNvPr id="0" name=""/>
        <dsp:cNvSpPr/>
      </dsp:nvSpPr>
      <dsp:spPr>
        <a:xfrm>
          <a:off x="0" y="-170210"/>
          <a:ext cx="11885257" cy="31365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504838-613E-4A74-91B4-CFC8B724E60C}">
      <dsp:nvSpPr>
        <dsp:cNvPr id="0" name=""/>
        <dsp:cNvSpPr/>
      </dsp:nvSpPr>
      <dsp:spPr>
        <a:xfrm>
          <a:off x="8385541" y="425241"/>
          <a:ext cx="2781452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92B6A9-810E-4BBB-807A-623994DF88F0}">
      <dsp:nvSpPr>
        <dsp:cNvPr id="0" name=""/>
        <dsp:cNvSpPr/>
      </dsp:nvSpPr>
      <dsp:spPr>
        <a:xfrm rot="10800000">
          <a:off x="7920101" y="3162654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9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أقص الخط الحلزوني المرسوم. </a:t>
          </a:r>
          <a:endParaRPr lang="en-US" sz="2900" kern="1200" dirty="0"/>
        </a:p>
      </dsp:txBody>
      <dsp:txXfrm rot="10800000">
        <a:off x="7974716" y="3162654"/>
        <a:ext cx="3597132" cy="1721279"/>
      </dsp:txXfrm>
    </dsp:sp>
    <dsp:sp modelId="{07EC2FFD-2457-4511-BD73-4F6BA3A555E0}">
      <dsp:nvSpPr>
        <dsp:cNvPr id="0" name=""/>
        <dsp:cNvSpPr/>
      </dsp:nvSpPr>
      <dsp:spPr>
        <a:xfrm>
          <a:off x="4603673" y="399533"/>
          <a:ext cx="2668431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D6F1E2-BE5F-4390-89CF-8B3564769CD1}">
      <dsp:nvSpPr>
        <dsp:cNvPr id="0" name=""/>
        <dsp:cNvSpPr/>
      </dsp:nvSpPr>
      <dsp:spPr>
        <a:xfrm rot="10800000">
          <a:off x="4067455" y="3162654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9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أزين الثعبان وأضع له عيون و لسان.</a:t>
          </a:r>
          <a:endParaRPr lang="en-US" sz="2900" kern="1200" dirty="0"/>
        </a:p>
      </dsp:txBody>
      <dsp:txXfrm rot="10800000">
        <a:off x="4122070" y="3162654"/>
        <a:ext cx="3597132" cy="1721279"/>
      </dsp:txXfrm>
    </dsp:sp>
    <dsp:sp modelId="{2F58E11A-1330-4A42-95A5-F2D801E026E8}">
      <dsp:nvSpPr>
        <dsp:cNvPr id="0" name=""/>
        <dsp:cNvSpPr/>
      </dsp:nvSpPr>
      <dsp:spPr>
        <a:xfrm>
          <a:off x="733565" y="388195"/>
          <a:ext cx="2801929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0BDD932-7721-43A9-81F2-92AAE9DB4F2F}">
      <dsp:nvSpPr>
        <dsp:cNvPr id="0" name=""/>
        <dsp:cNvSpPr/>
      </dsp:nvSpPr>
      <dsp:spPr>
        <a:xfrm rot="10800000">
          <a:off x="281796" y="3162654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9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النتيجة النهائية </a:t>
          </a:r>
          <a:r>
            <a:rPr lang="ar-BH" sz="2900" b="1" kern="1200">
              <a:latin typeface="Sakkal Majalla" panose="02000000000000000000" pitchFamily="2" charset="-78"/>
              <a:cs typeface="Sakkal Majalla" panose="02000000000000000000" pitchFamily="2" charset="-78"/>
            </a:rPr>
            <a:t>للعمل.</a:t>
          </a:r>
        </a:p>
      </dsp:txBody>
      <dsp:txXfrm rot="10800000">
        <a:off x="336411" y="3162654"/>
        <a:ext cx="3597132" cy="1721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F07AC-8B79-4292-98B6-61DD20FB8D53}">
      <dsp:nvSpPr>
        <dsp:cNvPr id="0" name=""/>
        <dsp:cNvSpPr/>
      </dsp:nvSpPr>
      <dsp:spPr>
        <a:xfrm>
          <a:off x="2541219" y="527"/>
          <a:ext cx="1885710" cy="18857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5560" rIns="103777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17375" y="276683"/>
        <a:ext cx="1333398" cy="1333398"/>
      </dsp:txXfrm>
    </dsp:sp>
    <dsp:sp modelId="{8A2ADE54-A05E-4740-B1A9-01E8FDE6555B}">
      <dsp:nvSpPr>
        <dsp:cNvPr id="0" name=""/>
        <dsp:cNvSpPr/>
      </dsp:nvSpPr>
      <dsp:spPr>
        <a:xfrm>
          <a:off x="4049788" y="527"/>
          <a:ext cx="1885710" cy="1885710"/>
        </a:xfrm>
        <a:prstGeom prst="ellipse">
          <a:avLst/>
        </a:prstGeom>
        <a:solidFill>
          <a:schemeClr val="accent2">
            <a:alpha val="50000"/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5560" rIns="103777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القص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25944" y="276683"/>
        <a:ext cx="1333398" cy="1333398"/>
      </dsp:txXfrm>
    </dsp:sp>
    <dsp:sp modelId="{C5EAFB26-0F68-45F9-9526-01E37D87B381}">
      <dsp:nvSpPr>
        <dsp:cNvPr id="0" name=""/>
        <dsp:cNvSpPr/>
      </dsp:nvSpPr>
      <dsp:spPr>
        <a:xfrm>
          <a:off x="5558356" y="527"/>
          <a:ext cx="1885710" cy="1885710"/>
        </a:xfrm>
        <a:prstGeom prst="ellipse">
          <a:avLst/>
        </a:prstGeom>
        <a:solidFill>
          <a:schemeClr val="accent2">
            <a:alpha val="50000"/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5560" rIns="103777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التلوين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34512" y="276683"/>
        <a:ext cx="1333398" cy="1333398"/>
      </dsp:txXfrm>
    </dsp:sp>
    <dsp:sp modelId="{C68118EB-F332-4686-9645-30AE80FAA698}">
      <dsp:nvSpPr>
        <dsp:cNvPr id="0" name=""/>
        <dsp:cNvSpPr/>
      </dsp:nvSpPr>
      <dsp:spPr>
        <a:xfrm>
          <a:off x="7066925" y="527"/>
          <a:ext cx="1885710" cy="1885710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5560" rIns="103777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الرسم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3081" y="276683"/>
        <a:ext cx="1333398" cy="1333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F07AC-8B79-4292-98B6-61DD20FB8D53}">
      <dsp:nvSpPr>
        <dsp:cNvPr id="0" name=""/>
        <dsp:cNvSpPr/>
      </dsp:nvSpPr>
      <dsp:spPr>
        <a:xfrm>
          <a:off x="8575494" y="1054"/>
          <a:ext cx="1885710" cy="18857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الإبداع </a:t>
          </a: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والابتكار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851650" y="277210"/>
        <a:ext cx="1333398" cy="1333398"/>
      </dsp:txXfrm>
    </dsp:sp>
    <dsp:sp modelId="{8A2ADE54-A05E-4740-B1A9-01E8FDE6555B}">
      <dsp:nvSpPr>
        <dsp:cNvPr id="0" name=""/>
        <dsp:cNvSpPr/>
      </dsp:nvSpPr>
      <dsp:spPr>
        <a:xfrm>
          <a:off x="7066925" y="527"/>
          <a:ext cx="1885710" cy="1885710"/>
        </a:xfrm>
        <a:prstGeom prst="ellipse">
          <a:avLst/>
        </a:prstGeom>
        <a:solidFill>
          <a:schemeClr val="accent2">
            <a:alpha val="50000"/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استخدام خامات يمكن إعادة تدويرها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3081" y="276683"/>
        <a:ext cx="1333398" cy="1333398"/>
      </dsp:txXfrm>
    </dsp:sp>
    <dsp:sp modelId="{EDF4BEC0-B64D-42E6-94F3-61D75B7A891A}">
      <dsp:nvSpPr>
        <dsp:cNvPr id="0" name=""/>
        <dsp:cNvSpPr/>
      </dsp:nvSpPr>
      <dsp:spPr>
        <a:xfrm>
          <a:off x="5558356" y="527"/>
          <a:ext cx="1885710" cy="1885710"/>
        </a:xfrm>
        <a:prstGeom prst="ellipse">
          <a:avLst/>
        </a:prstGeom>
        <a:solidFill>
          <a:schemeClr val="accent2">
            <a:alpha val="50000"/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marL="0"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الدقة في رسم الخطوط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34512" y="276683"/>
        <a:ext cx="1333398" cy="1333398"/>
      </dsp:txXfrm>
    </dsp:sp>
    <dsp:sp modelId="{C5EAFB26-0F68-45F9-9526-01E37D87B381}">
      <dsp:nvSpPr>
        <dsp:cNvPr id="0" name=""/>
        <dsp:cNvSpPr/>
      </dsp:nvSpPr>
      <dsp:spPr>
        <a:xfrm>
          <a:off x="4049788" y="527"/>
          <a:ext cx="1885710" cy="1885710"/>
        </a:xfrm>
        <a:prstGeom prst="ellipse">
          <a:avLst/>
        </a:prstGeom>
        <a:solidFill>
          <a:schemeClr val="accent2">
            <a:alpha val="50000"/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التلوين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25944" y="276683"/>
        <a:ext cx="1333398" cy="1333398"/>
      </dsp:txXfrm>
    </dsp:sp>
    <dsp:sp modelId="{CE648E4E-EEC6-44F8-A54E-6A5DA1B7FCF2}">
      <dsp:nvSpPr>
        <dsp:cNvPr id="0" name=""/>
        <dsp:cNvSpPr/>
      </dsp:nvSpPr>
      <dsp:spPr>
        <a:xfrm>
          <a:off x="2541219" y="527"/>
          <a:ext cx="1885710" cy="1885710"/>
        </a:xfrm>
        <a:prstGeom prst="ellipse">
          <a:avLst/>
        </a:prstGeom>
        <a:solidFill>
          <a:schemeClr val="accent2">
            <a:alpha val="50000"/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القص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17375" y="276683"/>
        <a:ext cx="1333398" cy="1333398"/>
      </dsp:txXfrm>
    </dsp:sp>
    <dsp:sp modelId="{C68118EB-F332-4686-9645-30AE80FAA698}">
      <dsp:nvSpPr>
        <dsp:cNvPr id="0" name=""/>
        <dsp:cNvSpPr/>
      </dsp:nvSpPr>
      <dsp:spPr>
        <a:xfrm>
          <a:off x="1032651" y="527"/>
          <a:ext cx="1885710" cy="1885710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08807" y="276683"/>
        <a:ext cx="1333398" cy="133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B549D-F084-474C-A8FC-752435855EC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5DB4-136B-4963-B67D-3DAE0400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4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4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7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p:transition spd="slow" advTm="8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p:transition spd="slow" advTm="8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p:transition spd="slow" advTm="8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p:transition spd="slow" advTm="8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p:transition spd="slow" advTm="8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p:transition spd="slow" advTm="8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p:transition spd="slow" advTm="8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p:transition spd="slow" advTm="8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p:transition spd="slow" advTm="8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p:transition spd="slow" advTm="8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p:transition spd="slow" advTm="8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8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7.svg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9.svg"/><Relationship Id="rId5" Type="http://schemas.openxmlformats.org/officeDocument/2006/relationships/diagramData" Target="../diagrams/data4.xml"/><Relationship Id="rId15" Type="http://schemas.openxmlformats.org/officeDocument/2006/relationships/image" Target="../media/image25.svg"/><Relationship Id="rId10" Type="http://schemas.openxmlformats.org/officeDocument/2006/relationships/image" Target="../media/image16.png"/><Relationship Id="rId4" Type="http://schemas.openxmlformats.org/officeDocument/2006/relationships/image" Target="../media/image21.svg"/><Relationship Id="rId9" Type="http://schemas.microsoft.com/office/2007/relationships/diagramDrawing" Target="../diagrams/drawing4.xml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6.png"/><Relationship Id="rId7" Type="http://schemas.openxmlformats.org/officeDocument/2006/relationships/diagramData" Target="../diagrams/data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microsoft.com/office/2007/relationships/diagramDrawing" Target="../diagrams/drawing3.xml"/><Relationship Id="rId5" Type="http://schemas.openxmlformats.org/officeDocument/2006/relationships/image" Target="../media/image17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9.svg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3457" y="1599766"/>
            <a:ext cx="9143856" cy="923330"/>
          </a:xfrm>
          <a:prstGeom prst="rect">
            <a:avLst/>
          </a:prstGeom>
          <a:solidFill>
            <a:srgbClr val="FBE1E1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الخامس: الثعبان الحلزوني</a:t>
            </a:r>
            <a:endParaRPr lang="ar-B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0E9E5D08-568D-453F-98E5-1C786220F028}"/>
              </a:ext>
            </a:extLst>
          </p:cNvPr>
          <p:cNvSpPr txBox="1"/>
          <p:nvPr/>
        </p:nvSpPr>
        <p:spPr>
          <a:xfrm>
            <a:off x="4207728" y="5766480"/>
            <a:ext cx="345531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t="23387" b="2593"/>
          <a:stretch/>
        </p:blipFill>
        <p:spPr>
          <a:xfrm rot="5400000">
            <a:off x="4436473" y="3200493"/>
            <a:ext cx="2997823" cy="18885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205477056"/>
      </p:ext>
    </p:extLst>
  </p:cSld>
  <p:clrMapOvr>
    <a:masterClrMapping/>
  </p:clrMapOvr>
  <p:transition spd="slow" advTm="8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68" y="1775092"/>
            <a:ext cx="11828866" cy="1425809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 rtl="1"/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أنتج </a:t>
            </a:r>
            <a:r>
              <a:rPr lang="ar-BH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عملاً فنيًّا ورقيًّا </a:t>
            </a:r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لحيوان توظف فيه أحد أنواع الخطوط أو الأشكال- من ابتكارك- باستخدام خامات قابلة لإعادة تدويرها.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Graphic 16" descr="Artist">
            <a:extLst>
              <a:ext uri="{FF2B5EF4-FFF2-40B4-BE49-F238E27FC236}">
                <a16:creationId xmlns:a16="http://schemas.microsoft.com/office/drawing/2014/main" xmlns="" id="{DB2221CF-93D0-4948-A727-AFD169679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35379" y="3429000"/>
            <a:ext cx="1775053" cy="177505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6098B68-F669-49D7-A374-341C3FE7F6D8}"/>
              </a:ext>
            </a:extLst>
          </p:cNvPr>
          <p:cNvSpPr txBox="1">
            <a:spLocks/>
          </p:cNvSpPr>
          <p:nvPr/>
        </p:nvSpPr>
        <p:spPr>
          <a:xfrm>
            <a:off x="4031626" y="3602533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B00E6C23-BDB8-4DEE-8DD8-D73D07C2E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049494"/>
              </p:ext>
            </p:extLst>
          </p:nvPr>
        </p:nvGraphicFramePr>
        <p:xfrm>
          <a:off x="181568" y="4476592"/>
          <a:ext cx="11493856" cy="188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xmlns="" id="{479DEE66-A5F8-4611-9AB7-3033298D6DF3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2192000" cy="119190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u="sng" dirty="0"/>
              <a:t>نشاط تطبيقي 2- </a:t>
            </a:r>
            <a:r>
              <a:rPr lang="ar-BH" dirty="0"/>
              <a:t>إ</a:t>
            </a:r>
            <a:r>
              <a:rPr lang="ar-BH" dirty="0" smtClean="0"/>
              <a:t>نتاج </a:t>
            </a:r>
            <a:r>
              <a:rPr lang="ar-BH" dirty="0"/>
              <a:t>عمل فني إبداعي </a:t>
            </a:r>
            <a:endParaRPr lang="en-US" dirty="0"/>
          </a:p>
        </p:txBody>
      </p:sp>
      <p:pic>
        <p:nvPicPr>
          <p:cNvPr id="10" name="Graphic 9" descr="Blackboard">
            <a:extLst>
              <a:ext uri="{FF2B5EF4-FFF2-40B4-BE49-F238E27FC236}">
                <a16:creationId xmlns:a16="http://schemas.microsoft.com/office/drawing/2014/main" xmlns="" id="{E80E5137-8018-40FC-946D-65C6298001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361386">
            <a:off x="1344178" y="-23516"/>
            <a:ext cx="1089777" cy="1089777"/>
          </a:xfrm>
          <a:prstGeom prst="rect">
            <a:avLst/>
          </a:prstGeom>
        </p:spPr>
      </p:pic>
      <p:pic>
        <p:nvPicPr>
          <p:cNvPr id="11" name="Graphic 10" descr="Head with gears">
            <a:extLst>
              <a:ext uri="{FF2B5EF4-FFF2-40B4-BE49-F238E27FC236}">
                <a16:creationId xmlns:a16="http://schemas.microsoft.com/office/drawing/2014/main" xmlns="" id="{74828D16-6502-471E-B88C-7C32561E40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09743" y="378802"/>
            <a:ext cx="855474" cy="855474"/>
          </a:xfrm>
          <a:prstGeom prst="rect">
            <a:avLst/>
          </a:prstGeom>
        </p:spPr>
      </p:pic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xmlns="" id="{DA601269-D83B-4229-8545-14A4473D40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14444" y="6488668"/>
            <a:ext cx="4701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الدرس الخامس: الثعباني الحلزوني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7195559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EBF07AC-8B79-4292-98B6-61DD20FB8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>
                                            <p:graphicEl>
                                              <a:dgm id="{2EBF07AC-8B79-4292-98B6-61DD20FB8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A2ADE54-A05E-4740-B1A9-01E8FDE65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>
                                            <p:graphicEl>
                                              <a:dgm id="{8A2ADE54-A05E-4740-B1A9-01E8FDE65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DF4BEC0-B64D-42E6-94F3-61D75B7A8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>
                                            <p:graphicEl>
                                              <a:dgm id="{EDF4BEC0-B64D-42E6-94F3-61D75B7A8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E648E4E-EEC6-44F8-A54E-6A5DA1B7F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>
                                            <p:graphicEl>
                                              <a:dgm id="{CE648E4E-EEC6-44F8-A54E-6A5DA1B7F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Graphic spid="19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181" y="3496953"/>
            <a:ext cx="8584408" cy="92333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smtClean="0"/>
              <a:t>انتهى الدرس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92520161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 درس صنع الثعبان الحلزوني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84377" y="2271713"/>
            <a:ext cx="10683289" cy="3114675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742950" indent="-742950" algn="just" rtl="1">
              <a:buFont typeface="+mj-lt"/>
              <a:buAutoNum type="arabicPeriod"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يعدد الطالب أنواع الخطوط بالكامل مستعيناً بخبراته السابقة.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يطبق الطالب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العمل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بإتقان مع توظف أنواع الخطوط.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ينتج الطالب عمل فني من تصميمه الابداعي موظفاً أنواع الخطوط بشكل مبتكر.</a:t>
            </a:r>
          </a:p>
        </p:txBody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xmlns="" id="{7115EECB-ED33-41B3-900C-C033EDDF8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3353" y="145929"/>
            <a:ext cx="914400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5880" y="6488668"/>
            <a:ext cx="4701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الدرس الخامس: الثعباني الحلزوني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826062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 درس صنع الثعبان الحلزوني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5645" y="1190165"/>
            <a:ext cx="11360709" cy="490643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en-US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Graphic 5" descr="Head with gears">
            <a:extLst>
              <a:ext uri="{FF2B5EF4-FFF2-40B4-BE49-F238E27FC236}">
                <a16:creationId xmlns:a16="http://schemas.microsoft.com/office/drawing/2014/main" xmlns="" id="{BC5CA8B7-7551-4B87-8669-96219752D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43894" y="-1859"/>
            <a:ext cx="855474" cy="8554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96850" y="1190165"/>
            <a:ext cx="9553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الخطوط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71586" y="6488668"/>
            <a:ext cx="4701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الدرس الخامس: الثعباني الحلزوني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53837" t="39762" r="26235" b="16289"/>
          <a:stretch/>
        </p:blipFill>
        <p:spPr>
          <a:xfrm>
            <a:off x="7310727" y="2056154"/>
            <a:ext cx="3320677" cy="39032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08527" y="1621422"/>
            <a:ext cx="252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 المستقيم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26499" t="39685" r="52985" b="16075"/>
          <a:stretch/>
        </p:blipFill>
        <p:spPr>
          <a:xfrm>
            <a:off x="1565531" y="2056154"/>
            <a:ext cx="3320677" cy="39032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63331" y="1621422"/>
            <a:ext cx="252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 المنحني</a:t>
            </a:r>
          </a:p>
        </p:txBody>
      </p:sp>
    </p:spTree>
    <p:extLst>
      <p:ext uri="{BB962C8B-B14F-4D97-AF65-F5344CB8AC3E}">
        <p14:creationId xmlns:p14="http://schemas.microsoft.com/office/powerpoint/2010/main" val="228746826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5" grpId="0"/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 درس صنع الثعبان الحلزوني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5645" y="1141814"/>
            <a:ext cx="11360709" cy="490643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en-US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9866" y="1234976"/>
            <a:ext cx="9990667" cy="39523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231478" y="5301473"/>
            <a:ext cx="9990666" cy="6240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9866" y="5307361"/>
            <a:ext cx="10386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درسنا هذا سيكون حول إنتاج عمل فني من خلال خامة الورق المعاد تدويره</a:t>
            </a:r>
          </a:p>
        </p:txBody>
      </p:sp>
      <p:pic>
        <p:nvPicPr>
          <p:cNvPr id="11" name="Graphic 5" descr="Head with gears">
            <a:extLst>
              <a:ext uri="{FF2B5EF4-FFF2-40B4-BE49-F238E27FC236}">
                <a16:creationId xmlns:a16="http://schemas.microsoft.com/office/drawing/2014/main" xmlns="" id="{BC5CA8B7-7551-4B87-8669-96219752D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43894" y="-1859"/>
            <a:ext cx="855474" cy="8554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73" y="1359853"/>
            <a:ext cx="3812560" cy="38484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31478" y="2617936"/>
            <a:ext cx="99906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لماذا نستخدم خامات يمكن إعادة تدويرها؟ </a:t>
            </a:r>
          </a:p>
          <a:p>
            <a:pPr marL="457200" indent="-457200" algn="ctr" rtl="1">
              <a:buFontTx/>
              <a:buChar char="-"/>
            </a:pPr>
            <a:r>
              <a:rPr lang="ar-BH" sz="3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للتقليل من عملية التخلص من النفايات.</a:t>
            </a:r>
          </a:p>
          <a:p>
            <a:pPr marL="457200" indent="-457200" algn="ctr" rtl="1">
              <a:buFontTx/>
              <a:buChar char="-"/>
            </a:pPr>
            <a:r>
              <a:rPr lang="ar-BH" sz="3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للحفاظ على البيئة والتقليل من تلوث البيئة.</a:t>
            </a:r>
          </a:p>
          <a:p>
            <a:pPr marL="457200" indent="-457200" algn="ctr" rtl="1">
              <a:buFontTx/>
              <a:buChar char="-"/>
            </a:pPr>
            <a:r>
              <a:rPr lang="ar-BH" sz="3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الاستفادة قدر الإمكان من الخامات وإعادة استخدامها بطريقة مفيدة وفنية.</a:t>
            </a:r>
            <a:endParaRPr lang="en-US" sz="3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ctr" rtl="1">
              <a:buFontTx/>
              <a:buChar char="-"/>
            </a:pPr>
            <a:endParaRPr lang="ar-BH" sz="3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9334" y="1811616"/>
            <a:ext cx="95533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تنفيذ نشاطات فنية مختلفة من خلال خامات قابلة لإعادة التدوير.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71586" y="6488668"/>
            <a:ext cx="4701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الدرس الخامس: الثعباني الحلزوني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3897592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نحتاج لصنع الثعبان الحلزوني؟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82933" y="1569607"/>
            <a:ext cx="4175811" cy="4541355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endParaRPr lang="ar-BH" sz="3600" dirty="0"/>
          </a:p>
          <a:p>
            <a:pPr marL="0" indent="0" algn="ctr" rtl="1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الأدوات والخامات: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ألوان مائية.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فرشاة تلوين.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ماء.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مقص.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قلم.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صحن ورقي.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خامات متنوعة للتزيين.</a:t>
            </a:r>
          </a:p>
          <a:p>
            <a:pPr marL="0" indent="0" algn="r" rtl="1">
              <a:buNone/>
            </a:pPr>
            <a:endParaRPr lang="ar-BH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t="11939"/>
          <a:stretch/>
        </p:blipFill>
        <p:spPr>
          <a:xfrm rot="10800000">
            <a:off x="1130531" y="1702607"/>
            <a:ext cx="5374809" cy="4273132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1214444" y="6488668"/>
            <a:ext cx="4701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الدرس الخامس: الثعباني الحلزوني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1701116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صنع الثعبان الحلزوني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AD94CE73-BE7A-497E-9BBD-4F1CB5751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717747"/>
              </p:ext>
            </p:extLst>
          </p:nvPr>
        </p:nvGraphicFramePr>
        <p:xfrm>
          <a:off x="175364" y="1418898"/>
          <a:ext cx="11885257" cy="488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1171585" y="6488668"/>
            <a:ext cx="4701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الدرس الخامس: الثعباني الحلزوني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3671835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4C403-15C9-40AA-A9C9-71CAA8DCD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504838-613E-4A74-91B4-CFC8B724E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92B6A9-810E-4BBB-807A-623994DF8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EC2FFD-2457-4511-BD73-4F6BA3A55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D6F1E2-BE5F-4390-89CF-8B3564769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58E11A-1330-4A42-95A5-F2D801E02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BDD932-7721-43A9-81F2-92AAE9DB4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صنع الثعبان الحلزوني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AD94CE73-BE7A-497E-9BBD-4F1CB5751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195935"/>
              </p:ext>
            </p:extLst>
          </p:nvPr>
        </p:nvGraphicFramePr>
        <p:xfrm>
          <a:off x="175364" y="1418898"/>
          <a:ext cx="11885257" cy="488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1143009" y="6488668"/>
            <a:ext cx="4701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الدرس الخامس: الثعباني الحلزوني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456584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4C403-15C9-40AA-A9C9-71CAA8DCD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504838-613E-4A74-91B4-CFC8B724E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92B6A9-810E-4BBB-807A-623994DF8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EC2FFD-2457-4511-BD73-4F6BA3A55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D6F1E2-BE5F-4390-89CF-8B3564769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58E11A-1330-4A42-95A5-F2D801E02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BDD932-7721-43A9-81F2-92AAE9DB4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70" y="1478805"/>
            <a:ext cx="11828866" cy="1570010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نفذ خطوات العمل بالشريحة السابقة بإتقان للتدرب على </a:t>
            </a:r>
            <a:r>
              <a:rPr lang="ar-BH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إنتاج </a:t>
            </a:r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نموذج الثعبان الحلزوني المعروض بالمثال.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8564" y="52996"/>
            <a:ext cx="12192000" cy="119190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u="sng" dirty="0"/>
              <a:t>نشاط تطبيقي 1 : التدرب على نموذج الثعبان الحلزوني</a:t>
            </a:r>
            <a:endParaRPr lang="en-US" u="sng" dirty="0"/>
          </a:p>
        </p:txBody>
      </p:sp>
      <p:pic>
        <p:nvPicPr>
          <p:cNvPr id="15" name="Graphic 14" descr="Blackboard">
            <a:extLst>
              <a:ext uri="{FF2B5EF4-FFF2-40B4-BE49-F238E27FC236}">
                <a16:creationId xmlns:a16="http://schemas.microsoft.com/office/drawing/2014/main" xmlns="" id="{6ED4EF80-C5F9-4DC5-9AA2-65FDE28D6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361386">
            <a:off x="349583" y="-114612"/>
            <a:ext cx="1089777" cy="1089777"/>
          </a:xfrm>
          <a:prstGeom prst="rect">
            <a:avLst/>
          </a:prstGeom>
        </p:spPr>
      </p:pic>
      <p:pic>
        <p:nvPicPr>
          <p:cNvPr id="17" name="Graphic 16" descr="Artist">
            <a:extLst>
              <a:ext uri="{FF2B5EF4-FFF2-40B4-BE49-F238E27FC236}">
                <a16:creationId xmlns:a16="http://schemas.microsoft.com/office/drawing/2014/main" xmlns="" id="{DB2221CF-93D0-4948-A727-AFD169679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572716" y="3868193"/>
            <a:ext cx="1775053" cy="177505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6098B68-F669-49D7-A374-341C3FE7F6D8}"/>
              </a:ext>
            </a:extLst>
          </p:cNvPr>
          <p:cNvSpPr txBox="1">
            <a:spLocks/>
          </p:cNvSpPr>
          <p:nvPr/>
        </p:nvSpPr>
        <p:spPr>
          <a:xfrm>
            <a:off x="4031626" y="3602533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B00E6C23-BDB8-4DEE-8DD8-D73D07C2E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224416"/>
              </p:ext>
            </p:extLst>
          </p:nvPr>
        </p:nvGraphicFramePr>
        <p:xfrm>
          <a:off x="181568" y="4255431"/>
          <a:ext cx="11493856" cy="188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8"/>
          <p:cNvSpPr/>
          <p:nvPr/>
        </p:nvSpPr>
        <p:spPr>
          <a:xfrm>
            <a:off x="1271590" y="6488668"/>
            <a:ext cx="4701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الدرس الخامس: الثعباني الحلزوني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2020019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Graphic spid="1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نماذج وأفكار أخرى  لصنع الثعبان الحلزوني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19" b="18913"/>
          <a:stretch/>
        </p:blipFill>
        <p:spPr>
          <a:xfrm rot="5400000">
            <a:off x="5802742" y="2143595"/>
            <a:ext cx="4301069" cy="2726268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6703"/>
          <a:stretch/>
        </p:blipFill>
        <p:spPr>
          <a:xfrm rot="5400000">
            <a:off x="1775689" y="2156889"/>
            <a:ext cx="4301068" cy="2726267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5DC222-3D1D-4BEA-B03E-ED8E39223083}"/>
              </a:ext>
            </a:extLst>
          </p:cNvPr>
          <p:cNvSpPr/>
          <p:nvPr/>
        </p:nvSpPr>
        <p:spPr>
          <a:xfrm>
            <a:off x="996287" y="5643969"/>
            <a:ext cx="9957749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يمكنك توظيف الحاسوب وشبكة </a:t>
            </a:r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الإنترنت </a:t>
            </a: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للاطلاع على المزيد من الأفكار</a:t>
            </a:r>
            <a:endParaRPr lang="en-US" sz="3000" dirty="0"/>
          </a:p>
        </p:txBody>
      </p:sp>
      <p:pic>
        <p:nvPicPr>
          <p:cNvPr id="7" name="Graphic 6" descr="Lightbulb and gear">
            <a:extLst>
              <a:ext uri="{FF2B5EF4-FFF2-40B4-BE49-F238E27FC236}">
                <a16:creationId xmlns:a16="http://schemas.microsoft.com/office/drawing/2014/main" xmlns="" id="{85D0E32E-48E3-44D2-9483-34CDE09DE5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63343" y="5643969"/>
            <a:ext cx="523220" cy="523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4431" y="6488668"/>
            <a:ext cx="4701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الدرس الخامس: الثعباني الحلزوني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8438947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6943594</TotalTime>
  <Words>406</Words>
  <Application>Microsoft Office PowerPoint</Application>
  <PresentationFormat>Widescreen</PresentationFormat>
  <Paragraphs>78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Office Theme</vt:lpstr>
      <vt:lpstr>PowerPoint Presentation</vt:lpstr>
      <vt:lpstr>أهداف درس صنع الثعبان الحلزوني</vt:lpstr>
      <vt:lpstr>مقدمة درس صنع الثعبان الحلزوني</vt:lpstr>
      <vt:lpstr>مقدمة درس صنع الثعبان الحلزوني</vt:lpstr>
      <vt:lpstr>ماذا نحتاج لصنع الثعبان الحلزوني؟</vt:lpstr>
      <vt:lpstr>خطوات صنع الثعبان الحلزوني</vt:lpstr>
      <vt:lpstr>خطوات صنع الثعبان الحلزوني</vt:lpstr>
      <vt:lpstr>نفذ خطوات العمل بالشريحة السابقة بإتقان للتدرب على إنتاج نموذج الثعبان الحلزوني المعروض بالمثال.</vt:lpstr>
      <vt:lpstr>نماذج وأفكار أخرى  لصنع الثعبان الحلزوني</vt:lpstr>
      <vt:lpstr>أنتج عملاً فنيًّا ورقيًّا لحيوان توظف فيه أحد أنواع الخطوط أو الأشكال- من ابتكارك- باستخدام خامات قابلة لإعادة تدويرها.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Anissa Ibrahim Alsadoon</cp:lastModifiedBy>
  <cp:revision>324</cp:revision>
  <dcterms:created xsi:type="dcterms:W3CDTF">2020-03-04T10:47:58Z</dcterms:created>
  <dcterms:modified xsi:type="dcterms:W3CDTF">2021-03-30T10:00:31Z</dcterms:modified>
</cp:coreProperties>
</file>